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media/image6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8" r:id="rId5"/>
    <p:sldId id="267" r:id="rId6"/>
    <p:sldId id="271" r:id="rId7"/>
    <p:sldId id="269" r:id="rId8"/>
    <p:sldId id="270" r:id="rId9"/>
    <p:sldId id="266" r:id="rId10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754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68612" y="4984038"/>
            <a:ext cx="6454775" cy="1563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rgbClr val="3C6FC6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868612" y="4984038"/>
            <a:ext cx="6454775" cy="1563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rgbClr val="3C6FC6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7055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3C6FC6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3C6FC6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3C6FC6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FE491-AC29-2618-F433-8CBAB5A786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F0AAEC-2402-2A5B-2C5B-CFE66BF3A3B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D28A3F-0BD7-9516-F123-F8C345A65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54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77565" y="511175"/>
            <a:ext cx="5436869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rgbClr val="3C6FC6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1324" y="4076775"/>
            <a:ext cx="5730875" cy="589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750" b="1" spc="225" dirty="0">
                <a:solidFill>
                  <a:srgbClr val="342B0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神经辐射场</a:t>
            </a:r>
            <a:r>
              <a:rPr lang="en-US" altLang="zh-CN" sz="3750" b="1" spc="225" dirty="0">
                <a:solidFill>
                  <a:srgbClr val="342B0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(</a:t>
            </a:r>
            <a:r>
              <a:rPr lang="en-US" altLang="zh-CN" sz="3750" b="1" spc="225" dirty="0" err="1">
                <a:solidFill>
                  <a:srgbClr val="342B0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NeRF</a:t>
            </a:r>
            <a:r>
              <a:rPr lang="en-US" altLang="zh-CN" sz="3750" b="1" spc="225" dirty="0">
                <a:solidFill>
                  <a:srgbClr val="342B0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)</a:t>
            </a:r>
            <a:r>
              <a:rPr lang="zh-CN" altLang="en-US" sz="3750" b="1" spc="225" dirty="0">
                <a:solidFill>
                  <a:srgbClr val="342B0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实践</a:t>
            </a:r>
            <a:endParaRPr sz="3750" dirty="0"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3550" y="4645100"/>
            <a:ext cx="7004050" cy="1807546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700" b="1" spc="150" dirty="0" err="1">
                <a:solidFill>
                  <a:srgbClr val="3C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基于</a:t>
            </a:r>
            <a:r>
              <a:rPr lang="en-US" altLang="zh-CN" sz="2700" b="1" spc="150" dirty="0" err="1">
                <a:solidFill>
                  <a:srgbClr val="3C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JNeRF-instantNGP</a:t>
            </a:r>
            <a:r>
              <a:rPr lang="zh-CN" altLang="en-US" sz="2700" b="1" spc="150" dirty="0">
                <a:solidFill>
                  <a:srgbClr val="3C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的实拍物体重建与</a:t>
            </a:r>
            <a:r>
              <a:rPr lang="en-US" altLang="zh-CN" sz="2700" b="1" spc="150" dirty="0">
                <a:solidFill>
                  <a:srgbClr val="3C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---</a:t>
            </a:r>
            <a:endParaRPr lang="en-US" sz="1850" b="1" spc="235" dirty="0">
              <a:solidFill>
                <a:srgbClr val="20212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endParaRPr lang="en-US" sz="1850" b="1" spc="235" dirty="0">
              <a:solidFill>
                <a:srgbClr val="20212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50" b="1" spc="235" dirty="0">
                <a:solidFill>
                  <a:srgbClr val="2021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202</a:t>
            </a:r>
            <a:r>
              <a:rPr sz="1850" b="1" spc="10" dirty="0">
                <a:solidFill>
                  <a:srgbClr val="2021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3</a:t>
            </a:r>
            <a:r>
              <a:rPr sz="1850" b="1" spc="-290" dirty="0">
                <a:solidFill>
                  <a:srgbClr val="2021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 </a:t>
            </a:r>
            <a:r>
              <a:rPr sz="1850" b="1" spc="5" dirty="0">
                <a:solidFill>
                  <a:srgbClr val="2021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-</a:t>
            </a:r>
            <a:r>
              <a:rPr sz="1850" b="1" spc="-290" dirty="0">
                <a:solidFill>
                  <a:srgbClr val="2021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 </a:t>
            </a:r>
            <a:r>
              <a:rPr sz="1850" b="1" spc="235" dirty="0">
                <a:solidFill>
                  <a:srgbClr val="2021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</a:t>
            </a:r>
            <a:r>
              <a:rPr lang="en-US" sz="1850" b="1" spc="10" dirty="0">
                <a:solidFill>
                  <a:srgbClr val="2021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6</a:t>
            </a:r>
            <a:r>
              <a:rPr sz="1850" b="1" spc="5" dirty="0">
                <a:solidFill>
                  <a:srgbClr val="2021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-</a:t>
            </a:r>
            <a:r>
              <a:rPr sz="1850" b="1" spc="-290" dirty="0">
                <a:solidFill>
                  <a:srgbClr val="2021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 </a:t>
            </a:r>
            <a:r>
              <a:rPr lang="en-US" sz="1850" b="1" spc="235" dirty="0">
                <a:solidFill>
                  <a:srgbClr val="2021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0</a:t>
            </a:r>
            <a:r>
              <a:rPr sz="1850" b="1" spc="10" dirty="0">
                <a:solidFill>
                  <a:srgbClr val="2021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8</a:t>
            </a:r>
            <a:endParaRPr sz="185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0">
              <a:lnSpc>
                <a:spcPct val="100000"/>
              </a:lnSpc>
              <a:spcBef>
                <a:spcPts val="100"/>
              </a:spcBef>
            </a:pPr>
            <a:r>
              <a:rPr dirty="0"/>
              <a:t>目</a:t>
            </a:r>
            <a:r>
              <a:rPr spc="245" dirty="0"/>
              <a:t> </a:t>
            </a:r>
            <a:r>
              <a:rPr dirty="0"/>
              <a:t>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69150" y="1825625"/>
            <a:ext cx="3498850" cy="2769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875" indent="-257810">
              <a:lnSpc>
                <a:spcPct val="100000"/>
              </a:lnSpc>
              <a:spcBef>
                <a:spcPts val="100"/>
              </a:spcBef>
              <a:buFont typeface="Arial"/>
              <a:buAutoNum type="arabicPlain"/>
              <a:tabLst>
                <a:tab pos="270510" algn="l"/>
              </a:tabLst>
            </a:pPr>
            <a:r>
              <a:rPr lang="zh-CN" altLang="en-US" sz="2250" b="1" spc="75" dirty="0">
                <a:solidFill>
                  <a:srgbClr val="2021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成员与分工</a:t>
            </a:r>
          </a:p>
          <a:p>
            <a:pPr marL="269875" indent="-257810">
              <a:lnSpc>
                <a:spcPct val="100000"/>
              </a:lnSpc>
              <a:spcBef>
                <a:spcPts val="1950"/>
              </a:spcBef>
              <a:buFont typeface="Arial"/>
              <a:buAutoNum type="arabicPlain"/>
              <a:tabLst>
                <a:tab pos="270510" algn="l"/>
              </a:tabLst>
            </a:pPr>
            <a:r>
              <a:rPr lang="zh-CN" altLang="en-US" sz="2250" b="1" spc="75" dirty="0">
                <a:solidFill>
                  <a:srgbClr val="2021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基础内容</a:t>
            </a:r>
            <a:endParaRPr lang="en-US" altLang="zh-CN" sz="2250" b="1" spc="75" dirty="0">
              <a:solidFill>
                <a:srgbClr val="20212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  <a:p>
            <a:pPr marL="269875" indent="-257810">
              <a:lnSpc>
                <a:spcPct val="100000"/>
              </a:lnSpc>
              <a:spcBef>
                <a:spcPts val="1950"/>
              </a:spcBef>
              <a:buFont typeface="Arial"/>
              <a:buAutoNum type="arabicPlain"/>
              <a:tabLst>
                <a:tab pos="270510" algn="l"/>
              </a:tabLst>
            </a:pPr>
            <a:r>
              <a:rPr lang="zh-CN" altLang="en-US" sz="2250" b="1" spc="75" dirty="0">
                <a:solidFill>
                  <a:srgbClr val="2021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所用方法</a:t>
            </a:r>
            <a:endParaRPr lang="en-US" altLang="zh-CN" sz="2250" b="1" spc="75" dirty="0">
              <a:solidFill>
                <a:srgbClr val="20212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  <a:p>
            <a:pPr marL="269875" indent="-257810">
              <a:lnSpc>
                <a:spcPct val="100000"/>
              </a:lnSpc>
              <a:spcBef>
                <a:spcPts val="1950"/>
              </a:spcBef>
              <a:buFont typeface="Arial"/>
              <a:buAutoNum type="arabicPlain"/>
              <a:tabLst>
                <a:tab pos="270510" algn="l"/>
              </a:tabLst>
            </a:pPr>
            <a:r>
              <a:rPr lang="zh-CN" altLang="en-US" sz="2250" b="1" spc="75" dirty="0">
                <a:solidFill>
                  <a:srgbClr val="2021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结果</a:t>
            </a:r>
            <a:endParaRPr lang="en-US" altLang="zh-CN" sz="2250" b="1" spc="75" dirty="0">
              <a:solidFill>
                <a:srgbClr val="20212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  <a:p>
            <a:pPr marL="269875" indent="-257810">
              <a:lnSpc>
                <a:spcPct val="100000"/>
              </a:lnSpc>
              <a:spcBef>
                <a:spcPts val="1950"/>
              </a:spcBef>
              <a:buFont typeface="Arial"/>
              <a:buAutoNum type="arabicPlain"/>
              <a:tabLst>
                <a:tab pos="270510" algn="l"/>
              </a:tabLst>
            </a:pPr>
            <a:r>
              <a:rPr lang="zh-CN" altLang="en-US" sz="2250" b="1" spc="75" dirty="0">
                <a:solidFill>
                  <a:srgbClr val="2021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</a:rPr>
              <a:t>拓展部分</a:t>
            </a:r>
            <a:endParaRPr sz="2250" b="1" dirty="0"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object 2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3550" y="101600"/>
            <a:ext cx="2965450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1</a:t>
            </a:r>
            <a:r>
              <a:rPr lang="en-US" sz="375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 </a:t>
            </a:r>
            <a:r>
              <a:rPr lang="zh-CN" altLang="en-US" sz="3750" spc="5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成员与分工</a:t>
            </a:r>
            <a:br>
              <a:rPr lang="zh-CN" altLang="en-US" sz="3750" spc="5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</a:br>
            <a:endParaRPr sz="375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3" name="饼形 7">
            <a:extLst>
              <a:ext uri="{FF2B5EF4-FFF2-40B4-BE49-F238E27FC236}">
                <a16:creationId xmlns:a16="http://schemas.microsoft.com/office/drawing/2014/main" id="{44F0E76B-D811-0E15-84F2-758E9AD52F2F}"/>
              </a:ext>
            </a:extLst>
          </p:cNvPr>
          <p:cNvSpPr/>
          <p:nvPr/>
        </p:nvSpPr>
        <p:spPr>
          <a:xfrm>
            <a:off x="3327400" y="2479675"/>
            <a:ext cx="2073275" cy="2017713"/>
          </a:xfrm>
          <a:custGeom>
            <a:avLst/>
            <a:gdLst/>
            <a:ahLst/>
            <a:cxnLst>
              <a:cxn ang="0">
                <a:pos x="2059603" y="1016039"/>
              </a:cxn>
              <a:cxn ang="0">
                <a:pos x="1029801" y="2032078"/>
              </a:cxn>
              <a:cxn ang="0">
                <a:pos x="-1" y="1016040"/>
              </a:cxn>
              <a:cxn ang="0">
                <a:pos x="1029802" y="1016039"/>
              </a:cxn>
              <a:cxn ang="0">
                <a:pos x="2059603" y="1016039"/>
              </a:cxn>
            </a:cxnLst>
            <a:rect l="0" t="0" r="0" b="0"/>
            <a:pathLst>
              <a:path w="2074255" h="2016691">
                <a:moveTo>
                  <a:pt x="2074255" y="1008346"/>
                </a:moveTo>
                <a:cubicBezTo>
                  <a:pt x="2074255" y="1565240"/>
                  <a:pt x="1609917" y="2016692"/>
                  <a:pt x="1037127" y="2016692"/>
                </a:cubicBezTo>
                <a:cubicBezTo>
                  <a:pt x="464337" y="2016692"/>
                  <a:pt x="-1" y="1565241"/>
                  <a:pt x="-1" y="1008347"/>
                </a:cubicBezTo>
                <a:lnTo>
                  <a:pt x="1037128" y="1008346"/>
                </a:lnTo>
                <a:lnTo>
                  <a:pt x="2074255" y="1008346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" name="饼形 8">
            <a:extLst>
              <a:ext uri="{FF2B5EF4-FFF2-40B4-BE49-F238E27FC236}">
                <a16:creationId xmlns:a16="http://schemas.microsoft.com/office/drawing/2014/main" id="{FFEAC141-03B0-A16D-63C1-81CE068D6A80}"/>
              </a:ext>
            </a:extLst>
          </p:cNvPr>
          <p:cNvSpPr/>
          <p:nvPr/>
        </p:nvSpPr>
        <p:spPr>
          <a:xfrm rot="5400000">
            <a:off x="2317750" y="3582988"/>
            <a:ext cx="2017713" cy="2074862"/>
          </a:xfrm>
          <a:custGeom>
            <a:avLst/>
            <a:gdLst/>
            <a:ahLst/>
            <a:cxnLst>
              <a:cxn ang="0">
                <a:pos x="2032062" y="1041697"/>
              </a:cxn>
              <a:cxn ang="0">
                <a:pos x="1016030" y="2083394"/>
              </a:cxn>
              <a:cxn ang="0">
                <a:pos x="-1" y="1041698"/>
              </a:cxn>
              <a:cxn ang="0">
                <a:pos x="1016032" y="1041697"/>
              </a:cxn>
              <a:cxn ang="0">
                <a:pos x="2032062" y="1041697"/>
              </a:cxn>
            </a:cxnLst>
            <a:rect l="0" t="0" r="0" b="0"/>
            <a:pathLst>
              <a:path w="2016691" h="2074255">
                <a:moveTo>
                  <a:pt x="2016691" y="1037128"/>
                </a:moveTo>
                <a:cubicBezTo>
                  <a:pt x="2016691" y="1609918"/>
                  <a:pt x="1565239" y="2074256"/>
                  <a:pt x="1008345" y="2074256"/>
                </a:cubicBezTo>
                <a:cubicBezTo>
                  <a:pt x="451451" y="2074256"/>
                  <a:pt x="-1" y="1609918"/>
                  <a:pt x="-1" y="1037129"/>
                </a:cubicBezTo>
                <a:lnTo>
                  <a:pt x="1008346" y="1037128"/>
                </a:lnTo>
                <a:lnTo>
                  <a:pt x="2016691" y="103712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5" name="饼形 9">
            <a:extLst>
              <a:ext uri="{FF2B5EF4-FFF2-40B4-BE49-F238E27FC236}">
                <a16:creationId xmlns:a16="http://schemas.microsoft.com/office/drawing/2014/main" id="{C939DA5A-00B5-621B-04B4-CE7F960DB8A2}"/>
              </a:ext>
            </a:extLst>
          </p:cNvPr>
          <p:cNvSpPr/>
          <p:nvPr/>
        </p:nvSpPr>
        <p:spPr>
          <a:xfrm rot="-5400000">
            <a:off x="2317750" y="1441450"/>
            <a:ext cx="2016125" cy="2074863"/>
          </a:xfrm>
          <a:custGeom>
            <a:avLst/>
            <a:gdLst/>
            <a:ahLst/>
            <a:cxnLst>
              <a:cxn ang="0">
                <a:pos x="2008217" y="1041697"/>
              </a:cxn>
              <a:cxn ang="0">
                <a:pos x="1004108" y="2083394"/>
              </a:cxn>
              <a:cxn ang="0">
                <a:pos x="-1" y="1041698"/>
              </a:cxn>
              <a:cxn ang="0">
                <a:pos x="1004109" y="1041697"/>
              </a:cxn>
              <a:cxn ang="0">
                <a:pos x="2008217" y="1041697"/>
              </a:cxn>
            </a:cxnLst>
            <a:rect l="0" t="0" r="0" b="0"/>
            <a:pathLst>
              <a:path w="2016691" h="2074255">
                <a:moveTo>
                  <a:pt x="2016691" y="1037128"/>
                </a:moveTo>
                <a:cubicBezTo>
                  <a:pt x="2016691" y="1609918"/>
                  <a:pt x="1565239" y="2074256"/>
                  <a:pt x="1008345" y="2074256"/>
                </a:cubicBezTo>
                <a:cubicBezTo>
                  <a:pt x="451451" y="2074256"/>
                  <a:pt x="-1" y="1609918"/>
                  <a:pt x="-1" y="1037129"/>
                </a:cubicBezTo>
                <a:lnTo>
                  <a:pt x="1008346" y="1037128"/>
                </a:lnTo>
                <a:lnTo>
                  <a:pt x="2016691" y="103712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6" name="饼形 10">
            <a:extLst>
              <a:ext uri="{FF2B5EF4-FFF2-40B4-BE49-F238E27FC236}">
                <a16:creationId xmlns:a16="http://schemas.microsoft.com/office/drawing/2014/main" id="{B45FE358-55A5-3C8E-CCF7-E799BE070345}"/>
              </a:ext>
            </a:extLst>
          </p:cNvPr>
          <p:cNvSpPr/>
          <p:nvPr/>
        </p:nvSpPr>
        <p:spPr>
          <a:xfrm rot="10800000">
            <a:off x="1252538" y="2479675"/>
            <a:ext cx="2074862" cy="2017713"/>
          </a:xfrm>
          <a:custGeom>
            <a:avLst/>
            <a:gdLst/>
            <a:ahLst/>
            <a:cxnLst>
              <a:cxn ang="0">
                <a:pos x="2083378" y="1016039"/>
              </a:cxn>
              <a:cxn ang="0">
                <a:pos x="1041689" y="2032078"/>
              </a:cxn>
              <a:cxn ang="0">
                <a:pos x="-1" y="1016040"/>
              </a:cxn>
              <a:cxn ang="0">
                <a:pos x="1041691" y="1016039"/>
              </a:cxn>
              <a:cxn ang="0">
                <a:pos x="2083378" y="1016039"/>
              </a:cxn>
            </a:cxnLst>
            <a:rect l="0" t="0" r="0" b="0"/>
            <a:pathLst>
              <a:path w="2074255" h="2016691">
                <a:moveTo>
                  <a:pt x="2074255" y="1008346"/>
                </a:moveTo>
                <a:cubicBezTo>
                  <a:pt x="2074255" y="1565240"/>
                  <a:pt x="1609917" y="2016692"/>
                  <a:pt x="1037127" y="2016692"/>
                </a:cubicBezTo>
                <a:cubicBezTo>
                  <a:pt x="464337" y="2016692"/>
                  <a:pt x="-1" y="1565241"/>
                  <a:pt x="-1" y="1008347"/>
                </a:cubicBezTo>
                <a:lnTo>
                  <a:pt x="1037128" y="1008346"/>
                </a:lnTo>
                <a:lnTo>
                  <a:pt x="2074255" y="100834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" name="椭圆 11">
            <a:extLst>
              <a:ext uri="{FF2B5EF4-FFF2-40B4-BE49-F238E27FC236}">
                <a16:creationId xmlns:a16="http://schemas.microsoft.com/office/drawing/2014/main" id="{FD244DCA-D491-C914-6411-2AF50DBCF9E1}"/>
              </a:ext>
            </a:extLst>
          </p:cNvPr>
          <p:cNvSpPr/>
          <p:nvPr/>
        </p:nvSpPr>
        <p:spPr>
          <a:xfrm>
            <a:off x="3127375" y="3295650"/>
            <a:ext cx="398463" cy="385763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8" name="椭圆 21">
            <a:extLst>
              <a:ext uri="{FF2B5EF4-FFF2-40B4-BE49-F238E27FC236}">
                <a16:creationId xmlns:a16="http://schemas.microsoft.com/office/drawing/2014/main" id="{218109B9-D179-5548-A0FB-EA364F6DE9F9}"/>
              </a:ext>
            </a:extLst>
          </p:cNvPr>
          <p:cNvSpPr/>
          <p:nvPr/>
        </p:nvSpPr>
        <p:spPr>
          <a:xfrm>
            <a:off x="6261096" y="3238560"/>
            <a:ext cx="442912" cy="4429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</a:p>
        </p:txBody>
      </p:sp>
      <p:sp>
        <p:nvSpPr>
          <p:cNvPr id="9" name="矩形 22">
            <a:extLst>
              <a:ext uri="{FF2B5EF4-FFF2-40B4-BE49-F238E27FC236}">
                <a16:creationId xmlns:a16="http://schemas.microsoft.com/office/drawing/2014/main" id="{68EE2C68-1EF8-13FF-10DC-50FF7B1D23BF}"/>
              </a:ext>
            </a:extLst>
          </p:cNvPr>
          <p:cNvSpPr/>
          <p:nvPr/>
        </p:nvSpPr>
        <p:spPr>
          <a:xfrm>
            <a:off x="6819895" y="3563800"/>
            <a:ext cx="4248151" cy="73866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18478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analysis, Missing value handling, Data encoding, Neural network training, </a:t>
            </a:r>
            <a:r>
              <a:rPr lang="en-US" altLang="zh-CN" sz="1400" dirty="0" err="1">
                <a:solidFill>
                  <a:srgbClr val="18478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nn+xgboost</a:t>
            </a:r>
            <a:r>
              <a:rPr lang="en-US" altLang="zh-CN" sz="1400" dirty="0">
                <a:solidFill>
                  <a:srgbClr val="18478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  <a:endParaRPr lang="zh-CN" altLang="en-US" sz="1400" dirty="0">
              <a:solidFill>
                <a:srgbClr val="18478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23">
            <a:extLst>
              <a:ext uri="{FF2B5EF4-FFF2-40B4-BE49-F238E27FC236}">
                <a16:creationId xmlns:a16="http://schemas.microsoft.com/office/drawing/2014/main" id="{ED0D0824-7863-476B-AA03-9A60B9C5387B}"/>
              </a:ext>
            </a:extLst>
          </p:cNvPr>
          <p:cNvSpPr txBox="1"/>
          <p:nvPr/>
        </p:nvSpPr>
        <p:spPr>
          <a:xfrm>
            <a:off x="6805611" y="3220790"/>
            <a:ext cx="5096335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Gao </a:t>
            </a:r>
            <a:r>
              <a:rPr lang="en-US" altLang="zh-CN" sz="1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Minghe</a:t>
            </a:r>
            <a:endParaRPr lang="en-US" altLang="zh-CN" sz="1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24">
            <a:extLst>
              <a:ext uri="{FF2B5EF4-FFF2-40B4-BE49-F238E27FC236}">
                <a16:creationId xmlns:a16="http://schemas.microsoft.com/office/drawing/2014/main" id="{779063FF-6A76-AD06-FA74-A98EFE0B1407}"/>
              </a:ext>
            </a:extLst>
          </p:cNvPr>
          <p:cNvSpPr/>
          <p:nvPr/>
        </p:nvSpPr>
        <p:spPr>
          <a:xfrm>
            <a:off x="6246813" y="2011937"/>
            <a:ext cx="442912" cy="44291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12" name="文本框 26">
            <a:extLst>
              <a:ext uri="{FF2B5EF4-FFF2-40B4-BE49-F238E27FC236}">
                <a16:creationId xmlns:a16="http://schemas.microsoft.com/office/drawing/2014/main" id="{391A89E3-973D-251F-A2D3-4EC82FFE89F0}"/>
              </a:ext>
            </a:extLst>
          </p:cNvPr>
          <p:cNvSpPr txBox="1"/>
          <p:nvPr/>
        </p:nvSpPr>
        <p:spPr>
          <a:xfrm>
            <a:off x="6791326" y="1889620"/>
            <a:ext cx="5096335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Sun </a:t>
            </a:r>
            <a:r>
              <a:rPr lang="en-US" altLang="zh-CN" sz="1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Guangyu</a:t>
            </a:r>
            <a:endParaRPr lang="en-US" altLang="zh-CN" sz="1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27">
            <a:extLst>
              <a:ext uri="{FF2B5EF4-FFF2-40B4-BE49-F238E27FC236}">
                <a16:creationId xmlns:a16="http://schemas.microsoft.com/office/drawing/2014/main" id="{19C4CF2E-38AA-2711-06AA-780A3053E745}"/>
              </a:ext>
            </a:extLst>
          </p:cNvPr>
          <p:cNvSpPr/>
          <p:nvPr/>
        </p:nvSpPr>
        <p:spPr>
          <a:xfrm>
            <a:off x="6237288" y="4567139"/>
            <a:ext cx="442912" cy="44291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</a:p>
        </p:txBody>
      </p:sp>
      <p:sp>
        <p:nvSpPr>
          <p:cNvPr id="14" name="矩形 28">
            <a:extLst>
              <a:ext uri="{FF2B5EF4-FFF2-40B4-BE49-F238E27FC236}">
                <a16:creationId xmlns:a16="http://schemas.microsoft.com/office/drawing/2014/main" id="{32C07D0F-F35A-D176-946C-4B6AC9D7D197}"/>
              </a:ext>
            </a:extLst>
          </p:cNvPr>
          <p:cNvSpPr/>
          <p:nvPr/>
        </p:nvSpPr>
        <p:spPr>
          <a:xfrm>
            <a:off x="6805613" y="4924327"/>
            <a:ext cx="4248150" cy="5232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18478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GBDT model,</a:t>
            </a:r>
            <a:r>
              <a:rPr lang="zh-CN" altLang="en-US" sz="1400" dirty="0">
                <a:solidFill>
                  <a:srgbClr val="18478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solidFill>
                  <a:srgbClr val="18478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en-US" altLang="zh-CN" sz="1400" dirty="0">
                <a:solidFill>
                  <a:srgbClr val="18478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 and </a:t>
            </a:r>
            <a:r>
              <a:rPr lang="en-US" altLang="zh-CN" sz="1400" dirty="0" err="1">
                <a:solidFill>
                  <a:srgbClr val="18478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zh-CN" altLang="en-US" sz="1400" dirty="0">
                <a:solidFill>
                  <a:srgbClr val="18478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8478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and tuning parameters, Model integration</a:t>
            </a:r>
            <a:endParaRPr lang="zh-CN" altLang="en-US" sz="1400" dirty="0">
              <a:solidFill>
                <a:srgbClr val="18478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29">
            <a:extLst>
              <a:ext uri="{FF2B5EF4-FFF2-40B4-BE49-F238E27FC236}">
                <a16:creationId xmlns:a16="http://schemas.microsoft.com/office/drawing/2014/main" id="{40E4A028-718F-1FBE-A3E9-8A7E7BD69F12}"/>
              </a:ext>
            </a:extLst>
          </p:cNvPr>
          <p:cNvSpPr txBox="1"/>
          <p:nvPr/>
        </p:nvSpPr>
        <p:spPr>
          <a:xfrm>
            <a:off x="6805611" y="4497388"/>
            <a:ext cx="5096017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 </a:t>
            </a:r>
            <a:r>
              <a:rPr lang="en-US" altLang="zh-CN" sz="1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Qunfei</a:t>
            </a:r>
            <a:endParaRPr lang="en-US" altLang="zh-CN" sz="1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22">
            <a:extLst>
              <a:ext uri="{FF2B5EF4-FFF2-40B4-BE49-F238E27FC236}">
                <a16:creationId xmlns:a16="http://schemas.microsoft.com/office/drawing/2014/main" id="{0D46E752-C7BC-8B31-8B13-5053FF04BB12}"/>
              </a:ext>
            </a:extLst>
          </p:cNvPr>
          <p:cNvSpPr/>
          <p:nvPr/>
        </p:nvSpPr>
        <p:spPr>
          <a:xfrm>
            <a:off x="6805613" y="2306736"/>
            <a:ext cx="4249737" cy="5232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18478F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+mn-ea"/>
              </a:rPr>
              <a:t>Data preprocessing</a:t>
            </a:r>
            <a:r>
              <a:rPr lang="en-US" altLang="zh-CN" sz="1400" dirty="0">
                <a:solidFill>
                  <a:srgbClr val="18478F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+mn-ea"/>
              </a:rPr>
              <a:t>, Feature construction and filtering, GBDT + LR model training and tuning parameters</a:t>
            </a:r>
            <a:r>
              <a:rPr lang="zh-CN" altLang="en-US" sz="1400" dirty="0">
                <a:solidFill>
                  <a:srgbClr val="18478F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+mn-ea"/>
              </a:rPr>
              <a:t> 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27">
            <a:extLst>
              <a:ext uri="{FF2B5EF4-FFF2-40B4-BE49-F238E27FC236}">
                <a16:creationId xmlns:a16="http://schemas.microsoft.com/office/drawing/2014/main" id="{07954FC8-FB1F-AA48-7080-98BA68AFBBC6}"/>
              </a:ext>
            </a:extLst>
          </p:cNvPr>
          <p:cNvSpPr/>
          <p:nvPr/>
        </p:nvSpPr>
        <p:spPr>
          <a:xfrm>
            <a:off x="6237288" y="5887077"/>
            <a:ext cx="442912" cy="44291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</a:p>
        </p:txBody>
      </p:sp>
      <p:sp>
        <p:nvSpPr>
          <p:cNvPr id="18" name="矩形 28">
            <a:extLst>
              <a:ext uri="{FF2B5EF4-FFF2-40B4-BE49-F238E27FC236}">
                <a16:creationId xmlns:a16="http://schemas.microsoft.com/office/drawing/2014/main" id="{EDCC5E57-3A1C-C924-77A8-9E161A9E9551}"/>
              </a:ext>
            </a:extLst>
          </p:cNvPr>
          <p:cNvSpPr/>
          <p:nvPr/>
        </p:nvSpPr>
        <p:spPr>
          <a:xfrm>
            <a:off x="6805613" y="6244265"/>
            <a:ext cx="4248150" cy="5232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18478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GBDT model,</a:t>
            </a:r>
            <a:r>
              <a:rPr lang="zh-CN" altLang="en-US" sz="1400" dirty="0">
                <a:solidFill>
                  <a:srgbClr val="18478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solidFill>
                  <a:srgbClr val="18478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en-US" altLang="zh-CN" sz="1400" dirty="0">
                <a:solidFill>
                  <a:srgbClr val="18478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 and </a:t>
            </a:r>
            <a:r>
              <a:rPr lang="en-US" altLang="zh-CN" sz="1400" dirty="0" err="1">
                <a:solidFill>
                  <a:srgbClr val="18478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zh-CN" altLang="en-US" sz="1400" dirty="0">
                <a:solidFill>
                  <a:srgbClr val="18478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8478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and tuning parameters, Model integration</a:t>
            </a:r>
            <a:endParaRPr lang="zh-CN" altLang="en-US" sz="1400" dirty="0">
              <a:solidFill>
                <a:srgbClr val="18478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29">
            <a:extLst>
              <a:ext uri="{FF2B5EF4-FFF2-40B4-BE49-F238E27FC236}">
                <a16:creationId xmlns:a16="http://schemas.microsoft.com/office/drawing/2014/main" id="{89EDC4B3-0531-3138-6FB3-53C75CB5E342}"/>
              </a:ext>
            </a:extLst>
          </p:cNvPr>
          <p:cNvSpPr txBox="1"/>
          <p:nvPr/>
        </p:nvSpPr>
        <p:spPr>
          <a:xfrm>
            <a:off x="6805611" y="5817326"/>
            <a:ext cx="5096017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 </a:t>
            </a:r>
            <a:r>
              <a:rPr lang="en-US" altLang="zh-CN" sz="1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Qunfei</a:t>
            </a:r>
            <a:endParaRPr lang="en-US" altLang="zh-CN" sz="1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550" y="101600"/>
            <a:ext cx="5088836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2</a:t>
            </a:r>
            <a:r>
              <a:rPr sz="3750" spc="5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 </a:t>
            </a:r>
            <a:r>
              <a:rPr lang="zh-CN" altLang="en-US" sz="375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基础内容</a:t>
            </a:r>
            <a:endParaRPr sz="375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8DADE5-88A1-67BD-B09B-C3D80F108F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7038" y="1642589"/>
            <a:ext cx="3117345" cy="4527788"/>
          </a:xfrm>
          <a:prstGeom prst="rect">
            <a:avLst/>
          </a:prstGeom>
        </p:spPr>
      </p:pic>
      <p:grpSp>
        <p:nvGrpSpPr>
          <p:cNvPr id="4" name="3fdc3662-f61f-400f-8563-668b0d0493e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BFF8A9D-EB0E-58BB-0B2F-9208CA2F34A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137254" y="1642589"/>
            <a:ext cx="415132" cy="4348666"/>
            <a:chOff x="6591683" y="1807242"/>
            <a:chExt cx="326867" cy="4348666"/>
          </a:xfrm>
        </p:grpSpPr>
        <p:sp>
          <p:nvSpPr>
            <p:cNvPr id="7" name="îṩ1íḋé">
              <a:extLst>
                <a:ext uri="{FF2B5EF4-FFF2-40B4-BE49-F238E27FC236}">
                  <a16:creationId xmlns:a16="http://schemas.microsoft.com/office/drawing/2014/main" id="{CC6C241C-510C-5538-C7D1-2445A444100F}"/>
                </a:ext>
              </a:extLst>
            </p:cNvPr>
            <p:cNvSpPr/>
            <p:nvPr/>
          </p:nvSpPr>
          <p:spPr bwMode="auto">
            <a:xfrm>
              <a:off x="6591683" y="1807242"/>
              <a:ext cx="326867" cy="409192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î$ľïḋê">
              <a:extLst>
                <a:ext uri="{FF2B5EF4-FFF2-40B4-BE49-F238E27FC236}">
                  <a16:creationId xmlns:a16="http://schemas.microsoft.com/office/drawing/2014/main" id="{D5EEE0F8-5E15-D886-16D3-FCB1A4CA7950}"/>
                </a:ext>
              </a:extLst>
            </p:cNvPr>
            <p:cNvSpPr/>
            <p:nvPr/>
          </p:nvSpPr>
          <p:spPr bwMode="auto">
            <a:xfrm>
              <a:off x="6591683" y="3120982"/>
              <a:ext cx="326867" cy="409192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" name="íṧḷíḋè">
              <a:extLst>
                <a:ext uri="{FF2B5EF4-FFF2-40B4-BE49-F238E27FC236}">
                  <a16:creationId xmlns:a16="http://schemas.microsoft.com/office/drawing/2014/main" id="{417D3F1B-0518-6AFC-C959-89D99872DD7B}"/>
                </a:ext>
              </a:extLst>
            </p:cNvPr>
            <p:cNvSpPr/>
            <p:nvPr/>
          </p:nvSpPr>
          <p:spPr bwMode="auto">
            <a:xfrm>
              <a:off x="6591683" y="4433849"/>
              <a:ext cx="326867" cy="409192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3" name="işḻiḋé">
              <a:extLst>
                <a:ext uri="{FF2B5EF4-FFF2-40B4-BE49-F238E27FC236}">
                  <a16:creationId xmlns:a16="http://schemas.microsoft.com/office/drawing/2014/main" id="{2195B171-CD92-7405-2004-51640C563C68}"/>
                </a:ext>
              </a:extLst>
            </p:cNvPr>
            <p:cNvSpPr/>
            <p:nvPr/>
          </p:nvSpPr>
          <p:spPr bwMode="auto">
            <a:xfrm>
              <a:off x="6591683" y="5746716"/>
              <a:ext cx="326867" cy="409192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5240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550" y="101600"/>
            <a:ext cx="2375535" cy="589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dirty="0">
                <a:latin typeface="Arial"/>
                <a:cs typeface="Arial"/>
              </a:rPr>
              <a:t>3</a:t>
            </a:r>
            <a:r>
              <a:rPr sz="3750" spc="55" dirty="0">
                <a:latin typeface="Arial"/>
                <a:cs typeface="Arial"/>
              </a:rPr>
              <a:t> </a:t>
            </a:r>
            <a:r>
              <a:rPr lang="zh-CN" altLang="en-US" sz="3750" spc="5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所用方法</a:t>
            </a:r>
            <a:endParaRPr sz="375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grpSp>
        <p:nvGrpSpPr>
          <p:cNvPr id="3" name="1ad85352-063f-49fb-a956-c0dc6370dd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034AFB8-0945-FA97-72BD-0417E3F7CAE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36331" y="1600200"/>
            <a:ext cx="9182584" cy="4649937"/>
            <a:chOff x="1599580" y="1439225"/>
            <a:chExt cx="9182584" cy="4649937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7ED537A-7CC8-D889-A738-5D97BE85EE4E}"/>
                </a:ext>
              </a:extLst>
            </p:cNvPr>
            <p:cNvCxnSpPr/>
            <p:nvPr/>
          </p:nvCxnSpPr>
          <p:spPr>
            <a:xfrm>
              <a:off x="1613318" y="2412389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F42A03C-611A-3FF7-247D-AD089B566EDA}"/>
                </a:ext>
              </a:extLst>
            </p:cNvPr>
            <p:cNvCxnSpPr/>
            <p:nvPr/>
          </p:nvCxnSpPr>
          <p:spPr>
            <a:xfrm>
              <a:off x="1599580" y="3962400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852783F-AFA6-6F43-447A-36A3B288C83A}"/>
                </a:ext>
              </a:extLst>
            </p:cNvPr>
            <p:cNvCxnSpPr/>
            <p:nvPr/>
          </p:nvCxnSpPr>
          <p:spPr>
            <a:xfrm>
              <a:off x="8204135" y="2412389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B8A153B-DEC5-3294-D6B9-8A71BDFCCF62}"/>
                </a:ext>
              </a:extLst>
            </p:cNvPr>
            <p:cNvCxnSpPr/>
            <p:nvPr/>
          </p:nvCxnSpPr>
          <p:spPr>
            <a:xfrm>
              <a:off x="8330630" y="3962400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ísļíḓê">
              <a:extLst>
                <a:ext uri="{FF2B5EF4-FFF2-40B4-BE49-F238E27FC236}">
                  <a16:creationId xmlns:a16="http://schemas.microsoft.com/office/drawing/2014/main" id="{59367337-3AA8-3661-D5FA-5C62C1817605}"/>
                </a:ext>
              </a:extLst>
            </p:cNvPr>
            <p:cNvGrpSpPr/>
            <p:nvPr/>
          </p:nvGrpSpPr>
          <p:grpSpPr>
            <a:xfrm>
              <a:off x="4827611" y="1439225"/>
              <a:ext cx="2599972" cy="4649937"/>
              <a:chOff x="4716495" y="1559206"/>
              <a:chExt cx="2599972" cy="4649937"/>
            </a:xfrm>
          </p:grpSpPr>
          <p:grpSp>
            <p:nvGrpSpPr>
              <p:cNvPr id="22" name="ïśļiḑè">
                <a:extLst>
                  <a:ext uri="{FF2B5EF4-FFF2-40B4-BE49-F238E27FC236}">
                    <a16:creationId xmlns:a16="http://schemas.microsoft.com/office/drawing/2014/main" id="{41FD3F11-B8A5-578C-D7CD-C48B1DF82025}"/>
                  </a:ext>
                </a:extLst>
              </p:cNvPr>
              <p:cNvGrpSpPr/>
              <p:nvPr/>
            </p:nvGrpSpPr>
            <p:grpSpPr>
              <a:xfrm>
                <a:off x="4716495" y="3559202"/>
                <a:ext cx="1819452" cy="2649941"/>
                <a:chOff x="4373713" y="3559202"/>
                <a:chExt cx="1819452" cy="2649941"/>
              </a:xfrm>
            </p:grpSpPr>
            <p:sp>
              <p:nvSpPr>
                <p:cNvPr id="31" name="îṧḻîḋê">
                  <a:extLst>
                    <a:ext uri="{FF2B5EF4-FFF2-40B4-BE49-F238E27FC236}">
                      <a16:creationId xmlns:a16="http://schemas.microsoft.com/office/drawing/2014/main" id="{FE81C98B-5C12-BC36-3DD5-2A91060816B8}"/>
                    </a:ext>
                  </a:extLst>
                </p:cNvPr>
                <p:cNvSpPr/>
                <p:nvPr/>
              </p:nvSpPr>
              <p:spPr>
                <a:xfrm rot="13500000">
                  <a:off x="4753005" y="4192257"/>
                  <a:ext cx="1440160" cy="1440160"/>
                </a:xfrm>
                <a:custGeom>
                  <a:avLst/>
                  <a:gdLst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  <a:gd name="connsiteX3" fmla="*/ 0 w 1440160"/>
                    <a:gd name="connsiteY3" fmla="*/ 1440160 h 1440160"/>
                    <a:gd name="connsiteX4" fmla="*/ 0 w 1440160"/>
                    <a:gd name="connsiteY4" fmla="*/ 0 h 1440160"/>
                    <a:gd name="connsiteX0" fmla="*/ 0 w 1440160"/>
                    <a:gd name="connsiteY0" fmla="*/ 1440160 h 1531600"/>
                    <a:gd name="connsiteX1" fmla="*/ 0 w 1440160"/>
                    <a:gd name="connsiteY1" fmla="*/ 0 h 1531600"/>
                    <a:gd name="connsiteX2" fmla="*/ 1440160 w 1440160"/>
                    <a:gd name="connsiteY2" fmla="*/ 0 h 1531600"/>
                    <a:gd name="connsiteX3" fmla="*/ 1440160 w 1440160"/>
                    <a:gd name="connsiteY3" fmla="*/ 1440160 h 1531600"/>
                    <a:gd name="connsiteX4" fmla="*/ 91440 w 1440160"/>
                    <a:gd name="connsiteY4" fmla="*/ 1531600 h 1531600"/>
                    <a:gd name="connsiteX0" fmla="*/ 0 w 1440160"/>
                    <a:gd name="connsiteY0" fmla="*/ 0 h 1531600"/>
                    <a:gd name="connsiteX1" fmla="*/ 1440160 w 1440160"/>
                    <a:gd name="connsiteY1" fmla="*/ 0 h 1531600"/>
                    <a:gd name="connsiteX2" fmla="*/ 1440160 w 1440160"/>
                    <a:gd name="connsiteY2" fmla="*/ 1440160 h 1531600"/>
                    <a:gd name="connsiteX3" fmla="*/ 91440 w 1440160"/>
                    <a:gd name="connsiteY3" fmla="*/ 1531600 h 1531600"/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40160" h="1440160">
                      <a:moveTo>
                        <a:pt x="0" y="0"/>
                      </a:moveTo>
                      <a:lnTo>
                        <a:pt x="1440160" y="0"/>
                      </a:lnTo>
                      <a:lnTo>
                        <a:pt x="1440160" y="1440160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800"/>
                </a:p>
              </p:txBody>
            </p:sp>
            <p:grpSp>
              <p:nvGrpSpPr>
                <p:cNvPr id="32" name="îṡḻîḓe">
                  <a:extLst>
                    <a:ext uri="{FF2B5EF4-FFF2-40B4-BE49-F238E27FC236}">
                      <a16:creationId xmlns:a16="http://schemas.microsoft.com/office/drawing/2014/main" id="{7EAE85A6-84E4-49BF-5DCB-9468EBFB26D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5357956" y="3559202"/>
                  <a:ext cx="415040" cy="415040"/>
                  <a:chOff x="8044938" y="2217975"/>
                  <a:chExt cx="648072" cy="648072"/>
                </a:xfrm>
              </p:grpSpPr>
              <p:sp>
                <p:nvSpPr>
                  <p:cNvPr id="39" name="íṡlíďê">
                    <a:extLst>
                      <a:ext uri="{FF2B5EF4-FFF2-40B4-BE49-F238E27FC236}">
                        <a16:creationId xmlns:a16="http://schemas.microsoft.com/office/drawing/2014/main" id="{A5AA04CE-62E1-0864-989D-EE356CA6F6DE}"/>
                      </a:ext>
                    </a:extLst>
                  </p:cNvPr>
                  <p:cNvSpPr/>
                  <p:nvPr/>
                </p:nvSpPr>
                <p:spPr>
                  <a:xfrm>
                    <a:off x="8044938" y="2217975"/>
                    <a:ext cx="648072" cy="648072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sz="2800"/>
                  </a:p>
                </p:txBody>
              </p:sp>
              <p:sp>
                <p:nvSpPr>
                  <p:cNvPr id="40" name="îṩľiḑe">
                    <a:extLst>
                      <a:ext uri="{FF2B5EF4-FFF2-40B4-BE49-F238E27FC236}">
                        <a16:creationId xmlns:a16="http://schemas.microsoft.com/office/drawing/2014/main" id="{52C12386-1DEB-0164-61B0-E94C690A3E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8828" y="2332192"/>
                    <a:ext cx="380292" cy="366291"/>
                  </a:xfrm>
                  <a:custGeom>
                    <a:avLst/>
                    <a:gdLst>
                      <a:gd name="connsiteX0" fmla="*/ 304701 w 609473"/>
                      <a:gd name="connsiteY0" fmla="*/ 381618 h 587034"/>
                      <a:gd name="connsiteX1" fmla="*/ 325879 w 609473"/>
                      <a:gd name="connsiteY1" fmla="*/ 394101 h 587034"/>
                      <a:gd name="connsiteX2" fmla="*/ 309542 w 609473"/>
                      <a:gd name="connsiteY2" fmla="*/ 410914 h 587034"/>
                      <a:gd name="connsiteX3" fmla="*/ 331022 w 609473"/>
                      <a:gd name="connsiteY3" fmla="*/ 433867 h 587034"/>
                      <a:gd name="connsiteX4" fmla="*/ 312466 w 609473"/>
                      <a:gd name="connsiteY4" fmla="*/ 468800 h 587034"/>
                      <a:gd name="connsiteX5" fmla="*/ 294112 w 609473"/>
                      <a:gd name="connsiteY5" fmla="*/ 468096 h 587034"/>
                      <a:gd name="connsiteX6" fmla="*/ 278380 w 609473"/>
                      <a:gd name="connsiteY6" fmla="*/ 432055 h 587034"/>
                      <a:gd name="connsiteX7" fmla="*/ 299861 w 609473"/>
                      <a:gd name="connsiteY7" fmla="*/ 410612 h 587034"/>
                      <a:gd name="connsiteX8" fmla="*/ 284028 w 609473"/>
                      <a:gd name="connsiteY8" fmla="*/ 393397 h 587034"/>
                      <a:gd name="connsiteX9" fmla="*/ 224835 w 609473"/>
                      <a:gd name="connsiteY9" fmla="*/ 380559 h 587034"/>
                      <a:gd name="connsiteX10" fmla="*/ 283211 w 609473"/>
                      <a:gd name="connsiteY10" fmla="*/ 483344 h 587034"/>
                      <a:gd name="connsiteX11" fmla="*/ 305190 w 609473"/>
                      <a:gd name="connsiteY11" fmla="*/ 499753 h 587034"/>
                      <a:gd name="connsiteX12" fmla="*/ 327069 w 609473"/>
                      <a:gd name="connsiteY12" fmla="*/ 483646 h 587034"/>
                      <a:gd name="connsiteX13" fmla="*/ 387865 w 609473"/>
                      <a:gd name="connsiteY13" fmla="*/ 380861 h 587034"/>
                      <a:gd name="connsiteX14" fmla="*/ 498972 w 609473"/>
                      <a:gd name="connsiteY14" fmla="*/ 386700 h 587034"/>
                      <a:gd name="connsiteX15" fmla="*/ 581344 w 609473"/>
                      <a:gd name="connsiteY15" fmla="*/ 414485 h 587034"/>
                      <a:gd name="connsiteX16" fmla="*/ 609473 w 609473"/>
                      <a:gd name="connsiteY16" fmla="*/ 494820 h 587034"/>
                      <a:gd name="connsiteX17" fmla="*/ 609473 w 609473"/>
                      <a:gd name="connsiteY17" fmla="*/ 529048 h 587034"/>
                      <a:gd name="connsiteX18" fmla="*/ 551399 w 609473"/>
                      <a:gd name="connsiteY18" fmla="*/ 587034 h 587034"/>
                      <a:gd name="connsiteX19" fmla="*/ 58074 w 609473"/>
                      <a:gd name="connsiteY19" fmla="*/ 587034 h 587034"/>
                      <a:gd name="connsiteX20" fmla="*/ 0 w 609473"/>
                      <a:gd name="connsiteY20" fmla="*/ 529048 h 587034"/>
                      <a:gd name="connsiteX21" fmla="*/ 0 w 609473"/>
                      <a:gd name="connsiteY21" fmla="*/ 494820 h 587034"/>
                      <a:gd name="connsiteX22" fmla="*/ 28129 w 609473"/>
                      <a:gd name="connsiteY22" fmla="*/ 414485 h 587034"/>
                      <a:gd name="connsiteX23" fmla="*/ 110501 w 609473"/>
                      <a:gd name="connsiteY23" fmla="*/ 386700 h 587034"/>
                      <a:gd name="connsiteX24" fmla="*/ 316407 w 609473"/>
                      <a:gd name="connsiteY24" fmla="*/ 206077 h 587034"/>
                      <a:gd name="connsiteX25" fmla="*/ 316407 w 609473"/>
                      <a:gd name="connsiteY25" fmla="*/ 272924 h 587034"/>
                      <a:gd name="connsiteX26" fmla="*/ 335965 w 609473"/>
                      <a:gd name="connsiteY26" fmla="*/ 266783 h 587034"/>
                      <a:gd name="connsiteX27" fmla="*/ 346551 w 609473"/>
                      <a:gd name="connsiteY27" fmla="*/ 239602 h 587034"/>
                      <a:gd name="connsiteX28" fmla="*/ 336570 w 609473"/>
                      <a:gd name="connsiteY28" fmla="*/ 216346 h 587034"/>
                      <a:gd name="connsiteX29" fmla="*/ 316407 w 609473"/>
                      <a:gd name="connsiteY29" fmla="*/ 206077 h 587034"/>
                      <a:gd name="connsiteX30" fmla="*/ 299872 w 609473"/>
                      <a:gd name="connsiteY30" fmla="*/ 94230 h 587034"/>
                      <a:gd name="connsiteX31" fmla="*/ 277793 w 609473"/>
                      <a:gd name="connsiteY31" fmla="*/ 102183 h 587034"/>
                      <a:gd name="connsiteX32" fmla="*/ 270534 w 609473"/>
                      <a:gd name="connsiteY32" fmla="*/ 122922 h 587034"/>
                      <a:gd name="connsiteX33" fmla="*/ 281322 w 609473"/>
                      <a:gd name="connsiteY33" fmla="*/ 145674 h 587034"/>
                      <a:gd name="connsiteX34" fmla="*/ 299872 w 609473"/>
                      <a:gd name="connsiteY34" fmla="*/ 154231 h 587034"/>
                      <a:gd name="connsiteX35" fmla="*/ 316407 w 609473"/>
                      <a:gd name="connsiteY35" fmla="*/ 42585 h 587034"/>
                      <a:gd name="connsiteX36" fmla="*/ 316407 w 609473"/>
                      <a:gd name="connsiteY36" fmla="*/ 56478 h 587034"/>
                      <a:gd name="connsiteX37" fmla="*/ 360061 w 609473"/>
                      <a:gd name="connsiteY37" fmla="*/ 70169 h 587034"/>
                      <a:gd name="connsiteX38" fmla="*/ 389904 w 609473"/>
                      <a:gd name="connsiteY38" fmla="*/ 129465 h 587034"/>
                      <a:gd name="connsiteX39" fmla="*/ 344837 w 609473"/>
                      <a:gd name="connsiteY39" fmla="*/ 129465 h 587034"/>
                      <a:gd name="connsiteX40" fmla="*/ 339797 w 609473"/>
                      <a:gd name="connsiteY40" fmla="*/ 107217 h 587034"/>
                      <a:gd name="connsiteX41" fmla="*/ 316407 w 609473"/>
                      <a:gd name="connsiteY41" fmla="*/ 93928 h 587034"/>
                      <a:gd name="connsiteX42" fmla="*/ 316407 w 609473"/>
                      <a:gd name="connsiteY42" fmla="*/ 159063 h 587034"/>
                      <a:gd name="connsiteX43" fmla="*/ 371050 w 609473"/>
                      <a:gd name="connsiteY43" fmla="*/ 183829 h 587034"/>
                      <a:gd name="connsiteX44" fmla="*/ 394037 w 609473"/>
                      <a:gd name="connsiteY44" fmla="*/ 234467 h 587034"/>
                      <a:gd name="connsiteX45" fmla="*/ 362380 w 609473"/>
                      <a:gd name="connsiteY45" fmla="*/ 297086 h 587034"/>
                      <a:gd name="connsiteX46" fmla="*/ 316407 w 609473"/>
                      <a:gd name="connsiteY46" fmla="*/ 311079 h 587034"/>
                      <a:gd name="connsiteX47" fmla="*/ 316407 w 609473"/>
                      <a:gd name="connsiteY47" fmla="*/ 318328 h 587034"/>
                      <a:gd name="connsiteX48" fmla="*/ 445959 w 609473"/>
                      <a:gd name="connsiteY48" fmla="*/ 180507 h 587034"/>
                      <a:gd name="connsiteX49" fmla="*/ 316407 w 609473"/>
                      <a:gd name="connsiteY49" fmla="*/ 42585 h 587034"/>
                      <a:gd name="connsiteX50" fmla="*/ 299872 w 609473"/>
                      <a:gd name="connsiteY50" fmla="*/ 42484 h 587034"/>
                      <a:gd name="connsiteX51" fmla="*/ 168808 w 609473"/>
                      <a:gd name="connsiteY51" fmla="*/ 180507 h 587034"/>
                      <a:gd name="connsiteX52" fmla="*/ 299872 w 609473"/>
                      <a:gd name="connsiteY52" fmla="*/ 318428 h 587034"/>
                      <a:gd name="connsiteX53" fmla="*/ 299872 w 609473"/>
                      <a:gd name="connsiteY53" fmla="*/ 311381 h 587034"/>
                      <a:gd name="connsiteX54" fmla="*/ 249564 w 609473"/>
                      <a:gd name="connsiteY54" fmla="*/ 296683 h 587034"/>
                      <a:gd name="connsiteX55" fmla="*/ 220729 w 609473"/>
                      <a:gd name="connsiteY55" fmla="*/ 229635 h 587034"/>
                      <a:gd name="connsiteX56" fmla="*/ 266904 w 609473"/>
                      <a:gd name="connsiteY56" fmla="*/ 229635 h 587034"/>
                      <a:gd name="connsiteX57" fmla="*/ 273659 w 609473"/>
                      <a:gd name="connsiteY57" fmla="*/ 258528 h 587034"/>
                      <a:gd name="connsiteX58" fmla="*/ 299872 w 609473"/>
                      <a:gd name="connsiteY58" fmla="*/ 273428 h 587034"/>
                      <a:gd name="connsiteX59" fmla="*/ 299872 w 609473"/>
                      <a:gd name="connsiteY59" fmla="*/ 200440 h 587034"/>
                      <a:gd name="connsiteX60" fmla="*/ 285959 w 609473"/>
                      <a:gd name="connsiteY60" fmla="*/ 196312 h 587034"/>
                      <a:gd name="connsiteX61" fmla="*/ 239784 w 609473"/>
                      <a:gd name="connsiteY61" fmla="*/ 169634 h 587034"/>
                      <a:gd name="connsiteX62" fmla="*/ 226375 w 609473"/>
                      <a:gd name="connsiteY62" fmla="*/ 128459 h 587034"/>
                      <a:gd name="connsiteX63" fmla="*/ 231618 w 609473"/>
                      <a:gd name="connsiteY63" fmla="*/ 99566 h 587034"/>
                      <a:gd name="connsiteX64" fmla="*/ 246237 w 609473"/>
                      <a:gd name="connsiteY64" fmla="*/ 77115 h 587034"/>
                      <a:gd name="connsiteX65" fmla="*/ 273256 w 609473"/>
                      <a:gd name="connsiteY65" fmla="*/ 60404 h 587034"/>
                      <a:gd name="connsiteX66" fmla="*/ 299872 w 609473"/>
                      <a:gd name="connsiteY66" fmla="*/ 56075 h 587034"/>
                      <a:gd name="connsiteX67" fmla="*/ 307333 w 609473"/>
                      <a:gd name="connsiteY67" fmla="*/ 0 h 587034"/>
                      <a:gd name="connsiteX68" fmla="*/ 488101 w 609473"/>
                      <a:gd name="connsiteY68" fmla="*/ 180507 h 587034"/>
                      <a:gd name="connsiteX69" fmla="*/ 307333 w 609473"/>
                      <a:gd name="connsiteY69" fmla="*/ 361013 h 587034"/>
                      <a:gd name="connsiteX70" fmla="*/ 126665 w 609473"/>
                      <a:gd name="connsiteY70" fmla="*/ 180507 h 587034"/>
                      <a:gd name="connsiteX71" fmla="*/ 307333 w 609473"/>
                      <a:gd name="connsiteY71" fmla="*/ 0 h 5870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09473" h="587034">
                        <a:moveTo>
                          <a:pt x="304701" y="381618"/>
                        </a:moveTo>
                        <a:lnTo>
                          <a:pt x="325879" y="394101"/>
                        </a:lnTo>
                        <a:lnTo>
                          <a:pt x="309542" y="410914"/>
                        </a:lnTo>
                        <a:lnTo>
                          <a:pt x="331022" y="433867"/>
                        </a:lnTo>
                        <a:lnTo>
                          <a:pt x="312466" y="468800"/>
                        </a:lnTo>
                        <a:cubicBezTo>
                          <a:pt x="307021" y="479069"/>
                          <a:pt x="298751" y="478767"/>
                          <a:pt x="294112" y="468096"/>
                        </a:cubicBezTo>
                        <a:lnTo>
                          <a:pt x="278380" y="432055"/>
                        </a:lnTo>
                        <a:lnTo>
                          <a:pt x="299861" y="410612"/>
                        </a:lnTo>
                        <a:lnTo>
                          <a:pt x="284028" y="393397"/>
                        </a:lnTo>
                        <a:close/>
                        <a:moveTo>
                          <a:pt x="224835" y="380559"/>
                        </a:moveTo>
                        <a:lnTo>
                          <a:pt x="283211" y="483344"/>
                        </a:lnTo>
                        <a:cubicBezTo>
                          <a:pt x="289260" y="493914"/>
                          <a:pt x="297024" y="499753"/>
                          <a:pt x="305190" y="499753"/>
                        </a:cubicBezTo>
                        <a:cubicBezTo>
                          <a:pt x="313155" y="499753"/>
                          <a:pt x="320919" y="494015"/>
                          <a:pt x="327069" y="483646"/>
                        </a:cubicBezTo>
                        <a:lnTo>
                          <a:pt x="387865" y="380861"/>
                        </a:lnTo>
                        <a:lnTo>
                          <a:pt x="498972" y="386700"/>
                        </a:lnTo>
                        <a:cubicBezTo>
                          <a:pt x="529521" y="388311"/>
                          <a:pt x="565716" y="400492"/>
                          <a:pt x="581344" y="414485"/>
                        </a:cubicBezTo>
                        <a:cubicBezTo>
                          <a:pt x="597072" y="428679"/>
                          <a:pt x="609473" y="464015"/>
                          <a:pt x="609473" y="494820"/>
                        </a:cubicBezTo>
                        <a:lnTo>
                          <a:pt x="609473" y="529048"/>
                        </a:lnTo>
                        <a:cubicBezTo>
                          <a:pt x="609473" y="561061"/>
                          <a:pt x="583360" y="587034"/>
                          <a:pt x="551399" y="587034"/>
                        </a:cubicBezTo>
                        <a:lnTo>
                          <a:pt x="58074" y="587034"/>
                        </a:lnTo>
                        <a:cubicBezTo>
                          <a:pt x="26012" y="587034"/>
                          <a:pt x="0" y="561061"/>
                          <a:pt x="0" y="529048"/>
                        </a:cubicBezTo>
                        <a:lnTo>
                          <a:pt x="0" y="494820"/>
                        </a:lnTo>
                        <a:cubicBezTo>
                          <a:pt x="0" y="464015"/>
                          <a:pt x="12401" y="428679"/>
                          <a:pt x="28129" y="414485"/>
                        </a:cubicBezTo>
                        <a:cubicBezTo>
                          <a:pt x="43757" y="400492"/>
                          <a:pt x="79851" y="388311"/>
                          <a:pt x="110501" y="386700"/>
                        </a:cubicBezTo>
                        <a:close/>
                        <a:moveTo>
                          <a:pt x="316407" y="206077"/>
                        </a:moveTo>
                        <a:lnTo>
                          <a:pt x="316407" y="272924"/>
                        </a:lnTo>
                        <a:cubicBezTo>
                          <a:pt x="325379" y="271817"/>
                          <a:pt x="331832" y="269703"/>
                          <a:pt x="335965" y="266783"/>
                        </a:cubicBezTo>
                        <a:cubicBezTo>
                          <a:pt x="343023" y="261548"/>
                          <a:pt x="346551" y="252488"/>
                          <a:pt x="346551" y="239602"/>
                        </a:cubicBezTo>
                        <a:cubicBezTo>
                          <a:pt x="346551" y="229736"/>
                          <a:pt x="343224" y="222084"/>
                          <a:pt x="336570" y="216346"/>
                        </a:cubicBezTo>
                        <a:cubicBezTo>
                          <a:pt x="332638" y="213024"/>
                          <a:pt x="325884" y="209601"/>
                          <a:pt x="316407" y="206077"/>
                        </a:cubicBezTo>
                        <a:close/>
                        <a:moveTo>
                          <a:pt x="299872" y="94230"/>
                        </a:moveTo>
                        <a:cubicBezTo>
                          <a:pt x="289891" y="94431"/>
                          <a:pt x="282531" y="97149"/>
                          <a:pt x="277793" y="102183"/>
                        </a:cubicBezTo>
                        <a:cubicBezTo>
                          <a:pt x="272954" y="107317"/>
                          <a:pt x="270534" y="114163"/>
                          <a:pt x="270534" y="122922"/>
                        </a:cubicBezTo>
                        <a:cubicBezTo>
                          <a:pt x="270534" y="132586"/>
                          <a:pt x="274163" y="140137"/>
                          <a:pt x="281322" y="145674"/>
                        </a:cubicBezTo>
                        <a:cubicBezTo>
                          <a:pt x="285354" y="148795"/>
                          <a:pt x="291504" y="151613"/>
                          <a:pt x="299872" y="154231"/>
                        </a:cubicBezTo>
                        <a:close/>
                        <a:moveTo>
                          <a:pt x="316407" y="42585"/>
                        </a:moveTo>
                        <a:lnTo>
                          <a:pt x="316407" y="56478"/>
                        </a:lnTo>
                        <a:cubicBezTo>
                          <a:pt x="334957" y="57887"/>
                          <a:pt x="349576" y="62518"/>
                          <a:pt x="360061" y="70169"/>
                        </a:cubicBezTo>
                        <a:cubicBezTo>
                          <a:pt x="379318" y="82350"/>
                          <a:pt x="389198" y="102082"/>
                          <a:pt x="389904" y="129465"/>
                        </a:cubicBezTo>
                        <a:lnTo>
                          <a:pt x="344837" y="129465"/>
                        </a:lnTo>
                        <a:cubicBezTo>
                          <a:pt x="344031" y="119297"/>
                          <a:pt x="342317" y="111948"/>
                          <a:pt x="339797" y="107217"/>
                        </a:cubicBezTo>
                        <a:cubicBezTo>
                          <a:pt x="335562" y="99163"/>
                          <a:pt x="327698" y="94733"/>
                          <a:pt x="316407" y="93928"/>
                        </a:cubicBezTo>
                        <a:lnTo>
                          <a:pt x="316407" y="159063"/>
                        </a:lnTo>
                        <a:cubicBezTo>
                          <a:pt x="343527" y="168426"/>
                          <a:pt x="361674" y="176681"/>
                          <a:pt x="371050" y="183829"/>
                        </a:cubicBezTo>
                        <a:cubicBezTo>
                          <a:pt x="386375" y="195809"/>
                          <a:pt x="394037" y="212722"/>
                          <a:pt x="394037" y="234467"/>
                        </a:cubicBezTo>
                        <a:cubicBezTo>
                          <a:pt x="394037" y="263159"/>
                          <a:pt x="383451" y="284099"/>
                          <a:pt x="362380" y="297086"/>
                        </a:cubicBezTo>
                        <a:cubicBezTo>
                          <a:pt x="349475" y="305039"/>
                          <a:pt x="334151" y="309670"/>
                          <a:pt x="316407" y="311079"/>
                        </a:cubicBezTo>
                        <a:lnTo>
                          <a:pt x="316407" y="318328"/>
                        </a:lnTo>
                        <a:cubicBezTo>
                          <a:pt x="388593" y="313697"/>
                          <a:pt x="445959" y="253696"/>
                          <a:pt x="445959" y="180507"/>
                        </a:cubicBezTo>
                        <a:cubicBezTo>
                          <a:pt x="445959" y="107217"/>
                          <a:pt x="388593" y="47316"/>
                          <a:pt x="316407" y="42585"/>
                        </a:cubicBezTo>
                        <a:close/>
                        <a:moveTo>
                          <a:pt x="299872" y="42484"/>
                        </a:moveTo>
                        <a:cubicBezTo>
                          <a:pt x="226980" y="46410"/>
                          <a:pt x="168808" y="106713"/>
                          <a:pt x="168808" y="180507"/>
                        </a:cubicBezTo>
                        <a:cubicBezTo>
                          <a:pt x="168808" y="254199"/>
                          <a:pt x="226980" y="314502"/>
                          <a:pt x="299872" y="318428"/>
                        </a:cubicBezTo>
                        <a:lnTo>
                          <a:pt x="299872" y="311381"/>
                        </a:lnTo>
                        <a:cubicBezTo>
                          <a:pt x="277390" y="308864"/>
                          <a:pt x="260553" y="303931"/>
                          <a:pt x="249564" y="296683"/>
                        </a:cubicBezTo>
                        <a:cubicBezTo>
                          <a:pt x="230005" y="283596"/>
                          <a:pt x="220427" y="261246"/>
                          <a:pt x="220729" y="229635"/>
                        </a:cubicBezTo>
                        <a:lnTo>
                          <a:pt x="266904" y="229635"/>
                        </a:lnTo>
                        <a:cubicBezTo>
                          <a:pt x="268518" y="244031"/>
                          <a:pt x="270736" y="253696"/>
                          <a:pt x="273659" y="258528"/>
                        </a:cubicBezTo>
                        <a:cubicBezTo>
                          <a:pt x="278095" y="266179"/>
                          <a:pt x="286867" y="271112"/>
                          <a:pt x="299872" y="273428"/>
                        </a:cubicBezTo>
                        <a:lnTo>
                          <a:pt x="299872" y="200440"/>
                        </a:lnTo>
                        <a:lnTo>
                          <a:pt x="285959" y="196312"/>
                        </a:lnTo>
                        <a:cubicBezTo>
                          <a:pt x="264182" y="189970"/>
                          <a:pt x="248757" y="181010"/>
                          <a:pt x="239784" y="169634"/>
                        </a:cubicBezTo>
                        <a:cubicBezTo>
                          <a:pt x="230811" y="158258"/>
                          <a:pt x="226375" y="144466"/>
                          <a:pt x="226375" y="128459"/>
                        </a:cubicBezTo>
                        <a:cubicBezTo>
                          <a:pt x="226375" y="117787"/>
                          <a:pt x="228089" y="108223"/>
                          <a:pt x="231618" y="99566"/>
                        </a:cubicBezTo>
                        <a:cubicBezTo>
                          <a:pt x="235046" y="90908"/>
                          <a:pt x="239986" y="83357"/>
                          <a:pt x="246237" y="77115"/>
                        </a:cubicBezTo>
                        <a:cubicBezTo>
                          <a:pt x="254302" y="69062"/>
                          <a:pt x="263376" y="63424"/>
                          <a:pt x="273256" y="60404"/>
                        </a:cubicBezTo>
                        <a:cubicBezTo>
                          <a:pt x="279406" y="58390"/>
                          <a:pt x="288177" y="56981"/>
                          <a:pt x="299872" y="56075"/>
                        </a:cubicBezTo>
                        <a:close/>
                        <a:moveTo>
                          <a:pt x="307333" y="0"/>
                        </a:moveTo>
                        <a:cubicBezTo>
                          <a:pt x="407043" y="0"/>
                          <a:pt x="488101" y="80941"/>
                          <a:pt x="488101" y="180507"/>
                        </a:cubicBezTo>
                        <a:cubicBezTo>
                          <a:pt x="488101" y="279971"/>
                          <a:pt x="407043" y="361013"/>
                          <a:pt x="307333" y="361013"/>
                        </a:cubicBezTo>
                        <a:cubicBezTo>
                          <a:pt x="207724" y="361013"/>
                          <a:pt x="126665" y="279971"/>
                          <a:pt x="126665" y="180507"/>
                        </a:cubicBezTo>
                        <a:cubicBezTo>
                          <a:pt x="126665" y="80941"/>
                          <a:pt x="207724" y="0"/>
                          <a:pt x="307333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800"/>
                  </a:p>
                </p:txBody>
              </p:sp>
            </p:grpSp>
            <p:grpSp>
              <p:nvGrpSpPr>
                <p:cNvPr id="33" name="iṡḷiḍè">
                  <a:extLst>
                    <a:ext uri="{FF2B5EF4-FFF2-40B4-BE49-F238E27FC236}">
                      <a16:creationId xmlns:a16="http://schemas.microsoft.com/office/drawing/2014/main" id="{05234B5A-D614-DD5A-3B24-FBB2AB771AE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373713" y="4642954"/>
                  <a:ext cx="415040" cy="415040"/>
                  <a:chOff x="5457195" y="2320103"/>
                  <a:chExt cx="648072" cy="648072"/>
                </a:xfrm>
              </p:grpSpPr>
              <p:sp>
                <p:nvSpPr>
                  <p:cNvPr id="37" name="ïṣ1íďé">
                    <a:extLst>
                      <a:ext uri="{FF2B5EF4-FFF2-40B4-BE49-F238E27FC236}">
                        <a16:creationId xmlns:a16="http://schemas.microsoft.com/office/drawing/2014/main" id="{B2322A7A-1F29-70AA-8DB9-0BDECAEBB278}"/>
                      </a:ext>
                    </a:extLst>
                  </p:cNvPr>
                  <p:cNvSpPr/>
                  <p:nvPr/>
                </p:nvSpPr>
                <p:spPr>
                  <a:xfrm>
                    <a:off x="5457195" y="2320103"/>
                    <a:ext cx="648072" cy="648072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sz="2800"/>
                  </a:p>
                </p:txBody>
              </p:sp>
              <p:sp>
                <p:nvSpPr>
                  <p:cNvPr id="38" name="îsľïďe">
                    <a:extLst>
                      <a:ext uri="{FF2B5EF4-FFF2-40B4-BE49-F238E27FC236}">
                        <a16:creationId xmlns:a16="http://schemas.microsoft.com/office/drawing/2014/main" id="{94030B24-0C33-D8AC-D92A-06A1CCFB7C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1085" y="2460993"/>
                    <a:ext cx="380293" cy="366291"/>
                  </a:xfrm>
                  <a:custGeom>
                    <a:avLst/>
                    <a:gdLst>
                      <a:gd name="T0" fmla="*/ 4096 w 6827"/>
                      <a:gd name="T1" fmla="*/ 4551 h 6827"/>
                      <a:gd name="T2" fmla="*/ 6258 w 6827"/>
                      <a:gd name="T3" fmla="*/ 4096 h 6827"/>
                      <a:gd name="T4" fmla="*/ 2348 w 6827"/>
                      <a:gd name="T5" fmla="*/ 4911 h 6827"/>
                      <a:gd name="T6" fmla="*/ 569 w 6827"/>
                      <a:gd name="T7" fmla="*/ 4551 h 6827"/>
                      <a:gd name="T8" fmla="*/ 569 w 6827"/>
                      <a:gd name="T9" fmla="*/ 3982 h 6827"/>
                      <a:gd name="T10" fmla="*/ 1707 w 6827"/>
                      <a:gd name="T11" fmla="*/ 2503 h 6827"/>
                      <a:gd name="T12" fmla="*/ 3868 w 6827"/>
                      <a:gd name="T13" fmla="*/ 2731 h 6827"/>
                      <a:gd name="T14" fmla="*/ 5827 w 6827"/>
                      <a:gd name="T15" fmla="*/ 2004 h 6827"/>
                      <a:gd name="T16" fmla="*/ 6258 w 6827"/>
                      <a:gd name="T17" fmla="*/ 1820 h 6827"/>
                      <a:gd name="T18" fmla="*/ 4779 w 6827"/>
                      <a:gd name="T19" fmla="*/ 0 h 6827"/>
                      <a:gd name="T20" fmla="*/ 2854 w 6827"/>
                      <a:gd name="T21" fmla="*/ 2381 h 6827"/>
                      <a:gd name="T22" fmla="*/ 1239 w 6827"/>
                      <a:gd name="T23" fmla="*/ 2257 h 6827"/>
                      <a:gd name="T24" fmla="*/ 569 w 6827"/>
                      <a:gd name="T25" fmla="*/ 2844 h 6827"/>
                      <a:gd name="T26" fmla="*/ 569 w 6827"/>
                      <a:gd name="T27" fmla="*/ 2276 h 6827"/>
                      <a:gd name="T28" fmla="*/ 569 w 6827"/>
                      <a:gd name="T29" fmla="*/ 1707 h 6827"/>
                      <a:gd name="T30" fmla="*/ 569 w 6827"/>
                      <a:gd name="T31" fmla="*/ 1138 h 6827"/>
                      <a:gd name="T32" fmla="*/ 569 w 6827"/>
                      <a:gd name="T33" fmla="*/ 569 h 6827"/>
                      <a:gd name="T34" fmla="*/ 341 w 6827"/>
                      <a:gd name="T35" fmla="*/ 0 h 6827"/>
                      <a:gd name="T36" fmla="*/ 114 w 6827"/>
                      <a:gd name="T37" fmla="*/ 569 h 6827"/>
                      <a:gd name="T38" fmla="*/ 114 w 6827"/>
                      <a:gd name="T39" fmla="*/ 1138 h 6827"/>
                      <a:gd name="T40" fmla="*/ 114 w 6827"/>
                      <a:gd name="T41" fmla="*/ 1707 h 6827"/>
                      <a:gd name="T42" fmla="*/ 114 w 6827"/>
                      <a:gd name="T43" fmla="*/ 2276 h 6827"/>
                      <a:gd name="T44" fmla="*/ 114 w 6827"/>
                      <a:gd name="T45" fmla="*/ 2844 h 6827"/>
                      <a:gd name="T46" fmla="*/ 114 w 6827"/>
                      <a:gd name="T47" fmla="*/ 3413 h 6827"/>
                      <a:gd name="T48" fmla="*/ 114 w 6827"/>
                      <a:gd name="T49" fmla="*/ 3982 h 6827"/>
                      <a:gd name="T50" fmla="*/ 114 w 6827"/>
                      <a:gd name="T51" fmla="*/ 4551 h 6827"/>
                      <a:gd name="T52" fmla="*/ 114 w 6827"/>
                      <a:gd name="T53" fmla="*/ 5120 h 6827"/>
                      <a:gd name="T54" fmla="*/ 114 w 6827"/>
                      <a:gd name="T55" fmla="*/ 5689 h 6827"/>
                      <a:gd name="T56" fmla="*/ 114 w 6827"/>
                      <a:gd name="T57" fmla="*/ 6258 h 6827"/>
                      <a:gd name="T58" fmla="*/ 683 w 6827"/>
                      <a:gd name="T59" fmla="*/ 6713 h 6827"/>
                      <a:gd name="T60" fmla="*/ 1252 w 6827"/>
                      <a:gd name="T61" fmla="*/ 6713 h 6827"/>
                      <a:gd name="T62" fmla="*/ 1820 w 6827"/>
                      <a:gd name="T63" fmla="*/ 6713 h 6827"/>
                      <a:gd name="T64" fmla="*/ 2389 w 6827"/>
                      <a:gd name="T65" fmla="*/ 6713 h 6827"/>
                      <a:gd name="T66" fmla="*/ 2958 w 6827"/>
                      <a:gd name="T67" fmla="*/ 6713 h 6827"/>
                      <a:gd name="T68" fmla="*/ 3527 w 6827"/>
                      <a:gd name="T69" fmla="*/ 6713 h 6827"/>
                      <a:gd name="T70" fmla="*/ 4096 w 6827"/>
                      <a:gd name="T71" fmla="*/ 6713 h 6827"/>
                      <a:gd name="T72" fmla="*/ 4665 w 6827"/>
                      <a:gd name="T73" fmla="*/ 6713 h 6827"/>
                      <a:gd name="T74" fmla="*/ 5234 w 6827"/>
                      <a:gd name="T75" fmla="*/ 6713 h 6827"/>
                      <a:gd name="T76" fmla="*/ 5803 w 6827"/>
                      <a:gd name="T77" fmla="*/ 6713 h 6827"/>
                      <a:gd name="T78" fmla="*/ 6371 w 6827"/>
                      <a:gd name="T79" fmla="*/ 6713 h 6827"/>
                      <a:gd name="T80" fmla="*/ 6827 w 6827"/>
                      <a:gd name="T81" fmla="*/ 6485 h 6827"/>
                      <a:gd name="T82" fmla="*/ 6371 w 6827"/>
                      <a:gd name="T83" fmla="*/ 6258 h 6827"/>
                      <a:gd name="T84" fmla="*/ 5803 w 6827"/>
                      <a:gd name="T85" fmla="*/ 6258 h 6827"/>
                      <a:gd name="T86" fmla="*/ 5234 w 6827"/>
                      <a:gd name="T87" fmla="*/ 6258 h 6827"/>
                      <a:gd name="T88" fmla="*/ 4665 w 6827"/>
                      <a:gd name="T89" fmla="*/ 6258 h 6827"/>
                      <a:gd name="T90" fmla="*/ 4096 w 6827"/>
                      <a:gd name="T91" fmla="*/ 6258 h 6827"/>
                      <a:gd name="T92" fmla="*/ 3527 w 6827"/>
                      <a:gd name="T93" fmla="*/ 6258 h 6827"/>
                      <a:gd name="T94" fmla="*/ 2958 w 6827"/>
                      <a:gd name="T95" fmla="*/ 6258 h 6827"/>
                      <a:gd name="T96" fmla="*/ 2389 w 6827"/>
                      <a:gd name="T97" fmla="*/ 6258 h 6827"/>
                      <a:gd name="T98" fmla="*/ 1820 w 6827"/>
                      <a:gd name="T99" fmla="*/ 6258 h 6827"/>
                      <a:gd name="T100" fmla="*/ 1252 w 6827"/>
                      <a:gd name="T101" fmla="*/ 6258 h 6827"/>
                      <a:gd name="T102" fmla="*/ 683 w 6827"/>
                      <a:gd name="T103" fmla="*/ 6258 h 68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6827" h="6827">
                        <a:moveTo>
                          <a:pt x="1263" y="5234"/>
                        </a:moveTo>
                        <a:cubicBezTo>
                          <a:pt x="1316" y="5493"/>
                          <a:pt x="1546" y="5689"/>
                          <a:pt x="1820" y="5689"/>
                        </a:cubicBezTo>
                        <a:cubicBezTo>
                          <a:pt x="2114" y="5689"/>
                          <a:pt x="2354" y="5464"/>
                          <a:pt x="2383" y="5178"/>
                        </a:cubicBezTo>
                        <a:lnTo>
                          <a:pt x="3568" y="4191"/>
                        </a:lnTo>
                        <a:cubicBezTo>
                          <a:pt x="3652" y="4401"/>
                          <a:pt x="3856" y="4551"/>
                          <a:pt x="4096" y="4551"/>
                        </a:cubicBezTo>
                        <a:cubicBezTo>
                          <a:pt x="4348" y="4551"/>
                          <a:pt x="4560" y="4385"/>
                          <a:pt x="4635" y="4157"/>
                        </a:cubicBezTo>
                        <a:lnTo>
                          <a:pt x="5696" y="4736"/>
                        </a:lnTo>
                        <a:cubicBezTo>
                          <a:pt x="5732" y="5016"/>
                          <a:pt x="5969" y="5234"/>
                          <a:pt x="6258" y="5234"/>
                        </a:cubicBezTo>
                        <a:cubicBezTo>
                          <a:pt x="6571" y="5234"/>
                          <a:pt x="6827" y="4979"/>
                          <a:pt x="6827" y="4665"/>
                        </a:cubicBezTo>
                        <a:cubicBezTo>
                          <a:pt x="6827" y="4351"/>
                          <a:pt x="6571" y="4096"/>
                          <a:pt x="6258" y="4096"/>
                        </a:cubicBezTo>
                        <a:cubicBezTo>
                          <a:pt x="6006" y="4096"/>
                          <a:pt x="5794" y="4262"/>
                          <a:pt x="5719" y="4490"/>
                        </a:cubicBezTo>
                        <a:lnTo>
                          <a:pt x="4658" y="3911"/>
                        </a:lnTo>
                        <a:cubicBezTo>
                          <a:pt x="4622" y="3631"/>
                          <a:pt x="4385" y="3413"/>
                          <a:pt x="4096" y="3413"/>
                        </a:cubicBezTo>
                        <a:cubicBezTo>
                          <a:pt x="3802" y="3413"/>
                          <a:pt x="3563" y="3638"/>
                          <a:pt x="3533" y="3924"/>
                        </a:cubicBezTo>
                        <a:lnTo>
                          <a:pt x="2348" y="4911"/>
                        </a:lnTo>
                        <a:cubicBezTo>
                          <a:pt x="2265" y="4701"/>
                          <a:pt x="2060" y="4551"/>
                          <a:pt x="1820" y="4551"/>
                        </a:cubicBezTo>
                        <a:cubicBezTo>
                          <a:pt x="1546" y="4551"/>
                          <a:pt x="1316" y="4747"/>
                          <a:pt x="1263" y="5006"/>
                        </a:cubicBezTo>
                        <a:lnTo>
                          <a:pt x="455" y="5006"/>
                        </a:lnTo>
                        <a:lnTo>
                          <a:pt x="455" y="4551"/>
                        </a:lnTo>
                        <a:lnTo>
                          <a:pt x="569" y="4551"/>
                        </a:lnTo>
                        <a:cubicBezTo>
                          <a:pt x="632" y="4551"/>
                          <a:pt x="683" y="4500"/>
                          <a:pt x="683" y="4437"/>
                        </a:cubicBezTo>
                        <a:cubicBezTo>
                          <a:pt x="683" y="4374"/>
                          <a:pt x="632" y="4324"/>
                          <a:pt x="569" y="4324"/>
                        </a:cubicBezTo>
                        <a:lnTo>
                          <a:pt x="455" y="4324"/>
                        </a:lnTo>
                        <a:lnTo>
                          <a:pt x="455" y="3982"/>
                        </a:lnTo>
                        <a:lnTo>
                          <a:pt x="569" y="3982"/>
                        </a:lnTo>
                        <a:cubicBezTo>
                          <a:pt x="632" y="3982"/>
                          <a:pt x="683" y="3931"/>
                          <a:pt x="683" y="3868"/>
                        </a:cubicBezTo>
                        <a:cubicBezTo>
                          <a:pt x="683" y="3806"/>
                          <a:pt x="632" y="3755"/>
                          <a:pt x="569" y="3755"/>
                        </a:cubicBezTo>
                        <a:lnTo>
                          <a:pt x="480" y="3755"/>
                        </a:lnTo>
                        <a:lnTo>
                          <a:pt x="1407" y="2416"/>
                        </a:lnTo>
                        <a:cubicBezTo>
                          <a:pt x="1494" y="2470"/>
                          <a:pt x="1596" y="2503"/>
                          <a:pt x="1707" y="2503"/>
                        </a:cubicBezTo>
                        <a:cubicBezTo>
                          <a:pt x="1888" y="2503"/>
                          <a:pt x="2048" y="2416"/>
                          <a:pt x="2152" y="2284"/>
                        </a:cubicBezTo>
                        <a:lnTo>
                          <a:pt x="2752" y="2584"/>
                        </a:lnTo>
                        <a:cubicBezTo>
                          <a:pt x="2740" y="2631"/>
                          <a:pt x="2731" y="2680"/>
                          <a:pt x="2731" y="2731"/>
                        </a:cubicBezTo>
                        <a:cubicBezTo>
                          <a:pt x="2731" y="3044"/>
                          <a:pt x="2986" y="3300"/>
                          <a:pt x="3300" y="3300"/>
                        </a:cubicBezTo>
                        <a:cubicBezTo>
                          <a:pt x="3613" y="3300"/>
                          <a:pt x="3868" y="3044"/>
                          <a:pt x="3868" y="2731"/>
                        </a:cubicBezTo>
                        <a:cubicBezTo>
                          <a:pt x="3868" y="2608"/>
                          <a:pt x="3829" y="2496"/>
                          <a:pt x="3763" y="2403"/>
                        </a:cubicBezTo>
                        <a:lnTo>
                          <a:pt x="4488" y="1055"/>
                        </a:lnTo>
                        <a:cubicBezTo>
                          <a:pt x="4574" y="1107"/>
                          <a:pt x="4672" y="1138"/>
                          <a:pt x="4779" y="1138"/>
                        </a:cubicBezTo>
                        <a:cubicBezTo>
                          <a:pt x="4891" y="1138"/>
                          <a:pt x="4995" y="1104"/>
                          <a:pt x="5083" y="1048"/>
                        </a:cubicBezTo>
                        <a:lnTo>
                          <a:pt x="5827" y="2004"/>
                        </a:lnTo>
                        <a:cubicBezTo>
                          <a:pt x="5829" y="2007"/>
                          <a:pt x="5833" y="2009"/>
                          <a:pt x="5836" y="2011"/>
                        </a:cubicBezTo>
                        <a:cubicBezTo>
                          <a:pt x="5745" y="2112"/>
                          <a:pt x="5689" y="2244"/>
                          <a:pt x="5689" y="2389"/>
                        </a:cubicBezTo>
                        <a:cubicBezTo>
                          <a:pt x="5689" y="2703"/>
                          <a:pt x="5944" y="2958"/>
                          <a:pt x="6258" y="2958"/>
                        </a:cubicBezTo>
                        <a:cubicBezTo>
                          <a:pt x="6571" y="2958"/>
                          <a:pt x="6827" y="2703"/>
                          <a:pt x="6827" y="2389"/>
                        </a:cubicBezTo>
                        <a:cubicBezTo>
                          <a:pt x="6827" y="2076"/>
                          <a:pt x="6571" y="1820"/>
                          <a:pt x="6258" y="1820"/>
                        </a:cubicBezTo>
                        <a:cubicBezTo>
                          <a:pt x="6170" y="1820"/>
                          <a:pt x="6087" y="1842"/>
                          <a:pt x="6013" y="1878"/>
                        </a:cubicBezTo>
                        <a:cubicBezTo>
                          <a:pt x="6010" y="1874"/>
                          <a:pt x="6010" y="1869"/>
                          <a:pt x="6006" y="1864"/>
                        </a:cubicBezTo>
                        <a:lnTo>
                          <a:pt x="5248" y="890"/>
                        </a:lnTo>
                        <a:cubicBezTo>
                          <a:pt x="5311" y="798"/>
                          <a:pt x="5348" y="688"/>
                          <a:pt x="5348" y="569"/>
                        </a:cubicBezTo>
                        <a:cubicBezTo>
                          <a:pt x="5348" y="255"/>
                          <a:pt x="5092" y="0"/>
                          <a:pt x="4779" y="0"/>
                        </a:cubicBezTo>
                        <a:cubicBezTo>
                          <a:pt x="4465" y="0"/>
                          <a:pt x="4210" y="255"/>
                          <a:pt x="4210" y="569"/>
                        </a:cubicBezTo>
                        <a:cubicBezTo>
                          <a:pt x="4210" y="691"/>
                          <a:pt x="4249" y="804"/>
                          <a:pt x="4315" y="897"/>
                        </a:cubicBezTo>
                        <a:lnTo>
                          <a:pt x="3590" y="2244"/>
                        </a:lnTo>
                        <a:cubicBezTo>
                          <a:pt x="3505" y="2193"/>
                          <a:pt x="3406" y="2162"/>
                          <a:pt x="3300" y="2162"/>
                        </a:cubicBezTo>
                        <a:cubicBezTo>
                          <a:pt x="3118" y="2162"/>
                          <a:pt x="2959" y="2248"/>
                          <a:pt x="2854" y="2381"/>
                        </a:cubicBezTo>
                        <a:lnTo>
                          <a:pt x="2254" y="2081"/>
                        </a:lnTo>
                        <a:cubicBezTo>
                          <a:pt x="2267" y="2034"/>
                          <a:pt x="2276" y="1985"/>
                          <a:pt x="2276" y="1934"/>
                        </a:cubicBezTo>
                        <a:cubicBezTo>
                          <a:pt x="2276" y="1621"/>
                          <a:pt x="2020" y="1365"/>
                          <a:pt x="1707" y="1365"/>
                        </a:cubicBezTo>
                        <a:cubicBezTo>
                          <a:pt x="1393" y="1365"/>
                          <a:pt x="1138" y="1621"/>
                          <a:pt x="1138" y="1934"/>
                        </a:cubicBezTo>
                        <a:cubicBezTo>
                          <a:pt x="1138" y="2054"/>
                          <a:pt x="1176" y="2166"/>
                          <a:pt x="1239" y="2257"/>
                        </a:cubicBezTo>
                        <a:lnTo>
                          <a:pt x="593" y="3191"/>
                        </a:lnTo>
                        <a:cubicBezTo>
                          <a:pt x="585" y="3189"/>
                          <a:pt x="578" y="3186"/>
                          <a:pt x="569" y="3186"/>
                        </a:cubicBezTo>
                        <a:lnTo>
                          <a:pt x="455" y="3186"/>
                        </a:lnTo>
                        <a:lnTo>
                          <a:pt x="455" y="2844"/>
                        </a:lnTo>
                        <a:lnTo>
                          <a:pt x="569" y="2844"/>
                        </a:lnTo>
                        <a:cubicBezTo>
                          <a:pt x="632" y="2844"/>
                          <a:pt x="683" y="2794"/>
                          <a:pt x="683" y="2731"/>
                        </a:cubicBezTo>
                        <a:cubicBezTo>
                          <a:pt x="683" y="2668"/>
                          <a:pt x="632" y="2617"/>
                          <a:pt x="569" y="2617"/>
                        </a:cubicBezTo>
                        <a:lnTo>
                          <a:pt x="455" y="2617"/>
                        </a:lnTo>
                        <a:lnTo>
                          <a:pt x="455" y="2276"/>
                        </a:lnTo>
                        <a:lnTo>
                          <a:pt x="569" y="2276"/>
                        </a:lnTo>
                        <a:cubicBezTo>
                          <a:pt x="632" y="2276"/>
                          <a:pt x="683" y="2225"/>
                          <a:pt x="683" y="2162"/>
                        </a:cubicBezTo>
                        <a:cubicBezTo>
                          <a:pt x="683" y="2099"/>
                          <a:pt x="632" y="2048"/>
                          <a:pt x="569" y="2048"/>
                        </a:cubicBezTo>
                        <a:lnTo>
                          <a:pt x="455" y="2048"/>
                        </a:lnTo>
                        <a:lnTo>
                          <a:pt x="455" y="1707"/>
                        </a:lnTo>
                        <a:lnTo>
                          <a:pt x="569" y="1707"/>
                        </a:lnTo>
                        <a:cubicBezTo>
                          <a:pt x="632" y="1707"/>
                          <a:pt x="683" y="1656"/>
                          <a:pt x="683" y="1593"/>
                        </a:cubicBezTo>
                        <a:cubicBezTo>
                          <a:pt x="683" y="1530"/>
                          <a:pt x="632" y="1479"/>
                          <a:pt x="569" y="1479"/>
                        </a:cubicBezTo>
                        <a:lnTo>
                          <a:pt x="455" y="1479"/>
                        </a:lnTo>
                        <a:lnTo>
                          <a:pt x="455" y="1138"/>
                        </a:lnTo>
                        <a:lnTo>
                          <a:pt x="569" y="1138"/>
                        </a:lnTo>
                        <a:cubicBezTo>
                          <a:pt x="632" y="1138"/>
                          <a:pt x="683" y="1087"/>
                          <a:pt x="683" y="1024"/>
                        </a:cubicBezTo>
                        <a:cubicBezTo>
                          <a:pt x="683" y="961"/>
                          <a:pt x="632" y="910"/>
                          <a:pt x="569" y="910"/>
                        </a:cubicBezTo>
                        <a:lnTo>
                          <a:pt x="455" y="910"/>
                        </a:lnTo>
                        <a:lnTo>
                          <a:pt x="455" y="569"/>
                        </a:lnTo>
                        <a:lnTo>
                          <a:pt x="569" y="569"/>
                        </a:lnTo>
                        <a:cubicBezTo>
                          <a:pt x="632" y="569"/>
                          <a:pt x="683" y="518"/>
                          <a:pt x="683" y="455"/>
                        </a:cubicBezTo>
                        <a:cubicBezTo>
                          <a:pt x="683" y="392"/>
                          <a:pt x="632" y="341"/>
                          <a:pt x="569" y="341"/>
                        </a:cubicBezTo>
                        <a:lnTo>
                          <a:pt x="455" y="341"/>
                        </a:lnTo>
                        <a:lnTo>
                          <a:pt x="455" y="114"/>
                        </a:lnTo>
                        <a:cubicBezTo>
                          <a:pt x="455" y="51"/>
                          <a:pt x="404" y="0"/>
                          <a:pt x="341" y="0"/>
                        </a:cubicBezTo>
                        <a:cubicBezTo>
                          <a:pt x="278" y="0"/>
                          <a:pt x="228" y="51"/>
                          <a:pt x="228" y="114"/>
                        </a:cubicBezTo>
                        <a:lnTo>
                          <a:pt x="228" y="341"/>
                        </a:lnTo>
                        <a:lnTo>
                          <a:pt x="114" y="341"/>
                        </a:lnTo>
                        <a:cubicBezTo>
                          <a:pt x="51" y="341"/>
                          <a:pt x="0" y="392"/>
                          <a:pt x="0" y="455"/>
                        </a:cubicBezTo>
                        <a:cubicBezTo>
                          <a:pt x="0" y="518"/>
                          <a:pt x="51" y="569"/>
                          <a:pt x="114" y="569"/>
                        </a:cubicBezTo>
                        <a:lnTo>
                          <a:pt x="228" y="569"/>
                        </a:lnTo>
                        <a:lnTo>
                          <a:pt x="228" y="910"/>
                        </a:lnTo>
                        <a:lnTo>
                          <a:pt x="114" y="910"/>
                        </a:lnTo>
                        <a:cubicBezTo>
                          <a:pt x="51" y="910"/>
                          <a:pt x="0" y="961"/>
                          <a:pt x="0" y="1024"/>
                        </a:cubicBezTo>
                        <a:cubicBezTo>
                          <a:pt x="0" y="1087"/>
                          <a:pt x="51" y="1138"/>
                          <a:pt x="114" y="1138"/>
                        </a:cubicBezTo>
                        <a:lnTo>
                          <a:pt x="228" y="1138"/>
                        </a:lnTo>
                        <a:lnTo>
                          <a:pt x="228" y="1479"/>
                        </a:lnTo>
                        <a:lnTo>
                          <a:pt x="114" y="1479"/>
                        </a:lnTo>
                        <a:cubicBezTo>
                          <a:pt x="51" y="1479"/>
                          <a:pt x="0" y="1530"/>
                          <a:pt x="0" y="1593"/>
                        </a:cubicBezTo>
                        <a:cubicBezTo>
                          <a:pt x="0" y="1656"/>
                          <a:pt x="51" y="1707"/>
                          <a:pt x="114" y="1707"/>
                        </a:cubicBezTo>
                        <a:lnTo>
                          <a:pt x="228" y="1707"/>
                        </a:lnTo>
                        <a:lnTo>
                          <a:pt x="228" y="2048"/>
                        </a:lnTo>
                        <a:lnTo>
                          <a:pt x="114" y="2048"/>
                        </a:lnTo>
                        <a:cubicBezTo>
                          <a:pt x="51" y="2048"/>
                          <a:pt x="0" y="2099"/>
                          <a:pt x="0" y="2162"/>
                        </a:cubicBezTo>
                        <a:cubicBezTo>
                          <a:pt x="0" y="2225"/>
                          <a:pt x="51" y="2276"/>
                          <a:pt x="114" y="2276"/>
                        </a:cubicBezTo>
                        <a:lnTo>
                          <a:pt x="228" y="2276"/>
                        </a:lnTo>
                        <a:lnTo>
                          <a:pt x="228" y="2617"/>
                        </a:lnTo>
                        <a:lnTo>
                          <a:pt x="114" y="2617"/>
                        </a:lnTo>
                        <a:cubicBezTo>
                          <a:pt x="51" y="2617"/>
                          <a:pt x="0" y="2668"/>
                          <a:pt x="0" y="2731"/>
                        </a:cubicBezTo>
                        <a:cubicBezTo>
                          <a:pt x="0" y="2794"/>
                          <a:pt x="51" y="2844"/>
                          <a:pt x="114" y="2844"/>
                        </a:cubicBezTo>
                        <a:lnTo>
                          <a:pt x="228" y="2844"/>
                        </a:lnTo>
                        <a:lnTo>
                          <a:pt x="228" y="3186"/>
                        </a:lnTo>
                        <a:lnTo>
                          <a:pt x="114" y="3186"/>
                        </a:lnTo>
                        <a:cubicBezTo>
                          <a:pt x="51" y="3186"/>
                          <a:pt x="0" y="3237"/>
                          <a:pt x="0" y="3300"/>
                        </a:cubicBezTo>
                        <a:cubicBezTo>
                          <a:pt x="0" y="3362"/>
                          <a:pt x="51" y="3413"/>
                          <a:pt x="114" y="3413"/>
                        </a:cubicBezTo>
                        <a:lnTo>
                          <a:pt x="228" y="3413"/>
                        </a:lnTo>
                        <a:lnTo>
                          <a:pt x="228" y="3755"/>
                        </a:lnTo>
                        <a:lnTo>
                          <a:pt x="114" y="3755"/>
                        </a:lnTo>
                        <a:cubicBezTo>
                          <a:pt x="51" y="3755"/>
                          <a:pt x="0" y="3806"/>
                          <a:pt x="0" y="3868"/>
                        </a:cubicBezTo>
                        <a:cubicBezTo>
                          <a:pt x="0" y="3931"/>
                          <a:pt x="51" y="3982"/>
                          <a:pt x="114" y="3982"/>
                        </a:cubicBezTo>
                        <a:lnTo>
                          <a:pt x="228" y="3982"/>
                        </a:lnTo>
                        <a:lnTo>
                          <a:pt x="228" y="4324"/>
                        </a:lnTo>
                        <a:lnTo>
                          <a:pt x="114" y="4324"/>
                        </a:lnTo>
                        <a:cubicBezTo>
                          <a:pt x="51" y="4324"/>
                          <a:pt x="0" y="4374"/>
                          <a:pt x="0" y="4437"/>
                        </a:cubicBezTo>
                        <a:cubicBezTo>
                          <a:pt x="0" y="4500"/>
                          <a:pt x="51" y="4551"/>
                          <a:pt x="114" y="4551"/>
                        </a:cubicBezTo>
                        <a:lnTo>
                          <a:pt x="228" y="4551"/>
                        </a:lnTo>
                        <a:lnTo>
                          <a:pt x="228" y="4892"/>
                        </a:lnTo>
                        <a:lnTo>
                          <a:pt x="114" y="4892"/>
                        </a:lnTo>
                        <a:cubicBezTo>
                          <a:pt x="51" y="4892"/>
                          <a:pt x="0" y="4943"/>
                          <a:pt x="0" y="5006"/>
                        </a:cubicBezTo>
                        <a:cubicBezTo>
                          <a:pt x="0" y="5069"/>
                          <a:pt x="51" y="5120"/>
                          <a:pt x="114" y="5120"/>
                        </a:cubicBezTo>
                        <a:lnTo>
                          <a:pt x="228" y="5120"/>
                        </a:lnTo>
                        <a:lnTo>
                          <a:pt x="228" y="5461"/>
                        </a:lnTo>
                        <a:lnTo>
                          <a:pt x="114" y="5461"/>
                        </a:lnTo>
                        <a:cubicBezTo>
                          <a:pt x="51" y="5461"/>
                          <a:pt x="0" y="5512"/>
                          <a:pt x="0" y="5575"/>
                        </a:cubicBezTo>
                        <a:cubicBezTo>
                          <a:pt x="0" y="5638"/>
                          <a:pt x="51" y="5689"/>
                          <a:pt x="114" y="5689"/>
                        </a:cubicBezTo>
                        <a:lnTo>
                          <a:pt x="228" y="5689"/>
                        </a:lnTo>
                        <a:lnTo>
                          <a:pt x="228" y="6030"/>
                        </a:lnTo>
                        <a:lnTo>
                          <a:pt x="114" y="6030"/>
                        </a:lnTo>
                        <a:cubicBezTo>
                          <a:pt x="51" y="6030"/>
                          <a:pt x="0" y="6081"/>
                          <a:pt x="0" y="6144"/>
                        </a:cubicBezTo>
                        <a:cubicBezTo>
                          <a:pt x="0" y="6207"/>
                          <a:pt x="51" y="6258"/>
                          <a:pt x="114" y="6258"/>
                        </a:cubicBezTo>
                        <a:lnTo>
                          <a:pt x="228" y="6258"/>
                        </a:lnTo>
                        <a:lnTo>
                          <a:pt x="228" y="6485"/>
                        </a:lnTo>
                        <a:cubicBezTo>
                          <a:pt x="228" y="6548"/>
                          <a:pt x="278" y="6599"/>
                          <a:pt x="341" y="6599"/>
                        </a:cubicBezTo>
                        <a:lnTo>
                          <a:pt x="683" y="6599"/>
                        </a:lnTo>
                        <a:lnTo>
                          <a:pt x="683" y="6713"/>
                        </a:lnTo>
                        <a:cubicBezTo>
                          <a:pt x="683" y="6776"/>
                          <a:pt x="734" y="6827"/>
                          <a:pt x="796" y="6827"/>
                        </a:cubicBezTo>
                        <a:cubicBezTo>
                          <a:pt x="859" y="6827"/>
                          <a:pt x="910" y="6776"/>
                          <a:pt x="910" y="6713"/>
                        </a:cubicBezTo>
                        <a:lnTo>
                          <a:pt x="910" y="6599"/>
                        </a:lnTo>
                        <a:lnTo>
                          <a:pt x="1252" y="6599"/>
                        </a:lnTo>
                        <a:lnTo>
                          <a:pt x="1252" y="6713"/>
                        </a:lnTo>
                        <a:cubicBezTo>
                          <a:pt x="1252" y="6776"/>
                          <a:pt x="1302" y="6827"/>
                          <a:pt x="1365" y="6827"/>
                        </a:cubicBezTo>
                        <a:cubicBezTo>
                          <a:pt x="1428" y="6827"/>
                          <a:pt x="1479" y="6776"/>
                          <a:pt x="1479" y="6713"/>
                        </a:cubicBezTo>
                        <a:lnTo>
                          <a:pt x="1479" y="6599"/>
                        </a:lnTo>
                        <a:lnTo>
                          <a:pt x="1820" y="6599"/>
                        </a:lnTo>
                        <a:lnTo>
                          <a:pt x="1820" y="6713"/>
                        </a:lnTo>
                        <a:cubicBezTo>
                          <a:pt x="1820" y="6776"/>
                          <a:pt x="1871" y="6827"/>
                          <a:pt x="1934" y="6827"/>
                        </a:cubicBezTo>
                        <a:cubicBezTo>
                          <a:pt x="1997" y="6827"/>
                          <a:pt x="2048" y="6776"/>
                          <a:pt x="2048" y="6713"/>
                        </a:cubicBezTo>
                        <a:lnTo>
                          <a:pt x="2048" y="6599"/>
                        </a:lnTo>
                        <a:lnTo>
                          <a:pt x="2389" y="6599"/>
                        </a:lnTo>
                        <a:lnTo>
                          <a:pt x="2389" y="6713"/>
                        </a:lnTo>
                        <a:cubicBezTo>
                          <a:pt x="2389" y="6776"/>
                          <a:pt x="2440" y="6827"/>
                          <a:pt x="2503" y="6827"/>
                        </a:cubicBezTo>
                        <a:cubicBezTo>
                          <a:pt x="2566" y="6827"/>
                          <a:pt x="2617" y="6776"/>
                          <a:pt x="2617" y="6713"/>
                        </a:cubicBezTo>
                        <a:lnTo>
                          <a:pt x="2617" y="6599"/>
                        </a:lnTo>
                        <a:lnTo>
                          <a:pt x="2958" y="6599"/>
                        </a:lnTo>
                        <a:lnTo>
                          <a:pt x="2958" y="6713"/>
                        </a:lnTo>
                        <a:cubicBezTo>
                          <a:pt x="2958" y="6776"/>
                          <a:pt x="3009" y="6827"/>
                          <a:pt x="3072" y="6827"/>
                        </a:cubicBezTo>
                        <a:cubicBezTo>
                          <a:pt x="3135" y="6827"/>
                          <a:pt x="3186" y="6776"/>
                          <a:pt x="3186" y="6713"/>
                        </a:cubicBezTo>
                        <a:lnTo>
                          <a:pt x="3186" y="6599"/>
                        </a:lnTo>
                        <a:lnTo>
                          <a:pt x="3527" y="6599"/>
                        </a:lnTo>
                        <a:lnTo>
                          <a:pt x="3527" y="6713"/>
                        </a:lnTo>
                        <a:cubicBezTo>
                          <a:pt x="3527" y="6776"/>
                          <a:pt x="3578" y="6827"/>
                          <a:pt x="3641" y="6827"/>
                        </a:cubicBezTo>
                        <a:cubicBezTo>
                          <a:pt x="3704" y="6827"/>
                          <a:pt x="3755" y="6776"/>
                          <a:pt x="3755" y="6713"/>
                        </a:cubicBezTo>
                        <a:lnTo>
                          <a:pt x="3755" y="6599"/>
                        </a:lnTo>
                        <a:lnTo>
                          <a:pt x="4096" y="6599"/>
                        </a:lnTo>
                        <a:lnTo>
                          <a:pt x="4096" y="6713"/>
                        </a:lnTo>
                        <a:cubicBezTo>
                          <a:pt x="4096" y="6776"/>
                          <a:pt x="4147" y="6827"/>
                          <a:pt x="4210" y="6827"/>
                        </a:cubicBezTo>
                        <a:cubicBezTo>
                          <a:pt x="4273" y="6827"/>
                          <a:pt x="4323" y="6776"/>
                          <a:pt x="4323" y="6713"/>
                        </a:cubicBezTo>
                        <a:lnTo>
                          <a:pt x="4323" y="6599"/>
                        </a:lnTo>
                        <a:lnTo>
                          <a:pt x="4665" y="6599"/>
                        </a:lnTo>
                        <a:lnTo>
                          <a:pt x="4665" y="6713"/>
                        </a:lnTo>
                        <a:cubicBezTo>
                          <a:pt x="4665" y="6776"/>
                          <a:pt x="4716" y="6827"/>
                          <a:pt x="4779" y="6827"/>
                        </a:cubicBezTo>
                        <a:cubicBezTo>
                          <a:pt x="4842" y="6827"/>
                          <a:pt x="4892" y="6776"/>
                          <a:pt x="4892" y="6713"/>
                        </a:cubicBezTo>
                        <a:lnTo>
                          <a:pt x="4892" y="6599"/>
                        </a:lnTo>
                        <a:lnTo>
                          <a:pt x="5234" y="6599"/>
                        </a:lnTo>
                        <a:lnTo>
                          <a:pt x="5234" y="6713"/>
                        </a:lnTo>
                        <a:cubicBezTo>
                          <a:pt x="5234" y="6776"/>
                          <a:pt x="5285" y="6827"/>
                          <a:pt x="5347" y="6827"/>
                        </a:cubicBezTo>
                        <a:cubicBezTo>
                          <a:pt x="5410" y="6827"/>
                          <a:pt x="5461" y="6776"/>
                          <a:pt x="5461" y="6713"/>
                        </a:cubicBezTo>
                        <a:lnTo>
                          <a:pt x="5461" y="6599"/>
                        </a:lnTo>
                        <a:lnTo>
                          <a:pt x="5803" y="6599"/>
                        </a:lnTo>
                        <a:lnTo>
                          <a:pt x="5803" y="6713"/>
                        </a:lnTo>
                        <a:cubicBezTo>
                          <a:pt x="5803" y="6776"/>
                          <a:pt x="5853" y="6827"/>
                          <a:pt x="5916" y="6827"/>
                        </a:cubicBezTo>
                        <a:cubicBezTo>
                          <a:pt x="5979" y="6827"/>
                          <a:pt x="6030" y="6776"/>
                          <a:pt x="6030" y="6713"/>
                        </a:cubicBezTo>
                        <a:lnTo>
                          <a:pt x="6030" y="6599"/>
                        </a:lnTo>
                        <a:lnTo>
                          <a:pt x="6371" y="6599"/>
                        </a:lnTo>
                        <a:lnTo>
                          <a:pt x="6371" y="6713"/>
                        </a:lnTo>
                        <a:cubicBezTo>
                          <a:pt x="6371" y="6776"/>
                          <a:pt x="6422" y="6827"/>
                          <a:pt x="6485" y="6827"/>
                        </a:cubicBezTo>
                        <a:cubicBezTo>
                          <a:pt x="6548" y="6827"/>
                          <a:pt x="6599" y="6776"/>
                          <a:pt x="6599" y="6713"/>
                        </a:cubicBezTo>
                        <a:lnTo>
                          <a:pt x="6599" y="6599"/>
                        </a:lnTo>
                        <a:lnTo>
                          <a:pt x="6713" y="6599"/>
                        </a:lnTo>
                        <a:cubicBezTo>
                          <a:pt x="6776" y="6599"/>
                          <a:pt x="6827" y="6548"/>
                          <a:pt x="6827" y="6485"/>
                        </a:cubicBezTo>
                        <a:cubicBezTo>
                          <a:pt x="6827" y="6422"/>
                          <a:pt x="6776" y="6372"/>
                          <a:pt x="6713" y="6372"/>
                        </a:cubicBezTo>
                        <a:lnTo>
                          <a:pt x="6599" y="6372"/>
                        </a:lnTo>
                        <a:lnTo>
                          <a:pt x="6599" y="6258"/>
                        </a:lnTo>
                        <a:cubicBezTo>
                          <a:pt x="6599" y="6195"/>
                          <a:pt x="6548" y="6144"/>
                          <a:pt x="6485" y="6144"/>
                        </a:cubicBezTo>
                        <a:cubicBezTo>
                          <a:pt x="6422" y="6144"/>
                          <a:pt x="6371" y="6195"/>
                          <a:pt x="6371" y="6258"/>
                        </a:cubicBezTo>
                        <a:lnTo>
                          <a:pt x="6371" y="6372"/>
                        </a:lnTo>
                        <a:lnTo>
                          <a:pt x="6030" y="6372"/>
                        </a:lnTo>
                        <a:lnTo>
                          <a:pt x="6030" y="6258"/>
                        </a:lnTo>
                        <a:cubicBezTo>
                          <a:pt x="6030" y="6195"/>
                          <a:pt x="5979" y="6144"/>
                          <a:pt x="5916" y="6144"/>
                        </a:cubicBezTo>
                        <a:cubicBezTo>
                          <a:pt x="5853" y="6144"/>
                          <a:pt x="5803" y="6195"/>
                          <a:pt x="5803" y="6258"/>
                        </a:cubicBezTo>
                        <a:lnTo>
                          <a:pt x="5803" y="6372"/>
                        </a:lnTo>
                        <a:lnTo>
                          <a:pt x="5461" y="6372"/>
                        </a:lnTo>
                        <a:lnTo>
                          <a:pt x="5461" y="6258"/>
                        </a:lnTo>
                        <a:cubicBezTo>
                          <a:pt x="5461" y="6195"/>
                          <a:pt x="5410" y="6144"/>
                          <a:pt x="5347" y="6144"/>
                        </a:cubicBezTo>
                        <a:cubicBezTo>
                          <a:pt x="5285" y="6144"/>
                          <a:pt x="5234" y="6195"/>
                          <a:pt x="5234" y="6258"/>
                        </a:cubicBezTo>
                        <a:lnTo>
                          <a:pt x="5234" y="6372"/>
                        </a:lnTo>
                        <a:lnTo>
                          <a:pt x="4892" y="6372"/>
                        </a:lnTo>
                        <a:lnTo>
                          <a:pt x="4892" y="6258"/>
                        </a:lnTo>
                        <a:cubicBezTo>
                          <a:pt x="4892" y="6195"/>
                          <a:pt x="4842" y="6144"/>
                          <a:pt x="4779" y="6144"/>
                        </a:cubicBezTo>
                        <a:cubicBezTo>
                          <a:pt x="4716" y="6144"/>
                          <a:pt x="4665" y="6195"/>
                          <a:pt x="4665" y="6258"/>
                        </a:cubicBezTo>
                        <a:lnTo>
                          <a:pt x="4665" y="6372"/>
                        </a:lnTo>
                        <a:lnTo>
                          <a:pt x="4323" y="6372"/>
                        </a:lnTo>
                        <a:lnTo>
                          <a:pt x="4323" y="6258"/>
                        </a:lnTo>
                        <a:cubicBezTo>
                          <a:pt x="4323" y="6195"/>
                          <a:pt x="4273" y="6144"/>
                          <a:pt x="4210" y="6144"/>
                        </a:cubicBezTo>
                        <a:cubicBezTo>
                          <a:pt x="4147" y="6144"/>
                          <a:pt x="4096" y="6195"/>
                          <a:pt x="4096" y="6258"/>
                        </a:cubicBezTo>
                        <a:lnTo>
                          <a:pt x="4096" y="6372"/>
                        </a:lnTo>
                        <a:lnTo>
                          <a:pt x="3755" y="6372"/>
                        </a:lnTo>
                        <a:lnTo>
                          <a:pt x="3755" y="6258"/>
                        </a:lnTo>
                        <a:cubicBezTo>
                          <a:pt x="3755" y="6195"/>
                          <a:pt x="3704" y="6144"/>
                          <a:pt x="3641" y="6144"/>
                        </a:cubicBezTo>
                        <a:cubicBezTo>
                          <a:pt x="3578" y="6144"/>
                          <a:pt x="3527" y="6195"/>
                          <a:pt x="3527" y="6258"/>
                        </a:cubicBezTo>
                        <a:lnTo>
                          <a:pt x="3527" y="6372"/>
                        </a:lnTo>
                        <a:lnTo>
                          <a:pt x="3186" y="6372"/>
                        </a:lnTo>
                        <a:lnTo>
                          <a:pt x="3186" y="6258"/>
                        </a:lnTo>
                        <a:cubicBezTo>
                          <a:pt x="3186" y="6195"/>
                          <a:pt x="3135" y="6144"/>
                          <a:pt x="3072" y="6144"/>
                        </a:cubicBezTo>
                        <a:cubicBezTo>
                          <a:pt x="3009" y="6144"/>
                          <a:pt x="2958" y="6195"/>
                          <a:pt x="2958" y="6258"/>
                        </a:cubicBezTo>
                        <a:lnTo>
                          <a:pt x="2958" y="6372"/>
                        </a:lnTo>
                        <a:lnTo>
                          <a:pt x="2617" y="6372"/>
                        </a:lnTo>
                        <a:lnTo>
                          <a:pt x="2617" y="6258"/>
                        </a:lnTo>
                        <a:cubicBezTo>
                          <a:pt x="2617" y="6195"/>
                          <a:pt x="2566" y="6144"/>
                          <a:pt x="2503" y="6144"/>
                        </a:cubicBezTo>
                        <a:cubicBezTo>
                          <a:pt x="2440" y="6144"/>
                          <a:pt x="2389" y="6195"/>
                          <a:pt x="2389" y="6258"/>
                        </a:cubicBezTo>
                        <a:lnTo>
                          <a:pt x="2389" y="6372"/>
                        </a:lnTo>
                        <a:lnTo>
                          <a:pt x="2048" y="6372"/>
                        </a:lnTo>
                        <a:lnTo>
                          <a:pt x="2048" y="6258"/>
                        </a:lnTo>
                        <a:cubicBezTo>
                          <a:pt x="2048" y="6195"/>
                          <a:pt x="1997" y="6144"/>
                          <a:pt x="1934" y="6144"/>
                        </a:cubicBezTo>
                        <a:cubicBezTo>
                          <a:pt x="1871" y="6144"/>
                          <a:pt x="1820" y="6195"/>
                          <a:pt x="1820" y="6258"/>
                        </a:cubicBezTo>
                        <a:lnTo>
                          <a:pt x="1820" y="6372"/>
                        </a:lnTo>
                        <a:lnTo>
                          <a:pt x="1479" y="6372"/>
                        </a:lnTo>
                        <a:lnTo>
                          <a:pt x="1479" y="6258"/>
                        </a:lnTo>
                        <a:cubicBezTo>
                          <a:pt x="1479" y="6195"/>
                          <a:pt x="1428" y="6144"/>
                          <a:pt x="1365" y="6144"/>
                        </a:cubicBezTo>
                        <a:cubicBezTo>
                          <a:pt x="1302" y="6144"/>
                          <a:pt x="1252" y="6195"/>
                          <a:pt x="1252" y="6258"/>
                        </a:cubicBezTo>
                        <a:lnTo>
                          <a:pt x="1252" y="6372"/>
                        </a:lnTo>
                        <a:lnTo>
                          <a:pt x="910" y="6372"/>
                        </a:lnTo>
                        <a:lnTo>
                          <a:pt x="910" y="6258"/>
                        </a:lnTo>
                        <a:cubicBezTo>
                          <a:pt x="910" y="6195"/>
                          <a:pt x="859" y="6144"/>
                          <a:pt x="796" y="6144"/>
                        </a:cubicBezTo>
                        <a:cubicBezTo>
                          <a:pt x="734" y="6144"/>
                          <a:pt x="683" y="6195"/>
                          <a:pt x="683" y="6258"/>
                        </a:cubicBezTo>
                        <a:lnTo>
                          <a:pt x="683" y="6372"/>
                        </a:lnTo>
                        <a:lnTo>
                          <a:pt x="455" y="6372"/>
                        </a:lnTo>
                        <a:lnTo>
                          <a:pt x="455" y="5234"/>
                        </a:lnTo>
                        <a:lnTo>
                          <a:pt x="1263" y="523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800"/>
                  </a:p>
                </p:txBody>
              </p:sp>
            </p:grpSp>
            <p:grpSp>
              <p:nvGrpSpPr>
                <p:cNvPr id="34" name="ïšľïḓé">
                  <a:extLst>
                    <a:ext uri="{FF2B5EF4-FFF2-40B4-BE49-F238E27FC236}">
                      <a16:creationId xmlns:a16="http://schemas.microsoft.com/office/drawing/2014/main" id="{74049B7D-ADF0-60CC-5A8D-9AC5BE70E85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5275517" y="5794103"/>
                  <a:ext cx="415040" cy="415040"/>
                  <a:chOff x="4382626" y="2509267"/>
                  <a:chExt cx="648072" cy="648072"/>
                </a:xfrm>
              </p:grpSpPr>
              <p:sp>
                <p:nvSpPr>
                  <p:cNvPr id="35" name="íṡlîďè">
                    <a:extLst>
                      <a:ext uri="{FF2B5EF4-FFF2-40B4-BE49-F238E27FC236}">
                        <a16:creationId xmlns:a16="http://schemas.microsoft.com/office/drawing/2014/main" id="{E9A390CB-3466-F4C2-5AC5-226DF3204450}"/>
                      </a:ext>
                    </a:extLst>
                  </p:cNvPr>
                  <p:cNvSpPr/>
                  <p:nvPr/>
                </p:nvSpPr>
                <p:spPr>
                  <a:xfrm>
                    <a:off x="4382626" y="2509267"/>
                    <a:ext cx="648072" cy="648072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sz="2800"/>
                  </a:p>
                </p:txBody>
              </p:sp>
              <p:sp>
                <p:nvSpPr>
                  <p:cNvPr id="36" name="ïśḻîḓé">
                    <a:extLst>
                      <a:ext uri="{FF2B5EF4-FFF2-40B4-BE49-F238E27FC236}">
                        <a16:creationId xmlns:a16="http://schemas.microsoft.com/office/drawing/2014/main" id="{851DE6C4-9051-ABD6-E0B0-E5D45C82D60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16516" y="2651962"/>
                    <a:ext cx="380293" cy="362682"/>
                  </a:xfrm>
                  <a:custGeom>
                    <a:avLst/>
                    <a:gdLst>
                      <a:gd name="connsiteX0" fmla="*/ 315778 w 607639"/>
                      <a:gd name="connsiteY0" fmla="*/ 173080 h 579502"/>
                      <a:gd name="connsiteX1" fmla="*/ 315778 w 607639"/>
                      <a:gd name="connsiteY1" fmla="*/ 266058 h 579502"/>
                      <a:gd name="connsiteX2" fmla="*/ 303493 w 607639"/>
                      <a:gd name="connsiteY2" fmla="*/ 278325 h 579502"/>
                      <a:gd name="connsiteX3" fmla="*/ 210375 w 607639"/>
                      <a:gd name="connsiteY3" fmla="*/ 278325 h 579502"/>
                      <a:gd name="connsiteX4" fmla="*/ 303493 w 607639"/>
                      <a:gd name="connsiteY4" fmla="*/ 359925 h 579502"/>
                      <a:gd name="connsiteX5" fmla="*/ 397500 w 607639"/>
                      <a:gd name="connsiteY5" fmla="*/ 266058 h 579502"/>
                      <a:gd name="connsiteX6" fmla="*/ 315778 w 607639"/>
                      <a:gd name="connsiteY6" fmla="*/ 173080 h 579502"/>
                      <a:gd name="connsiteX7" fmla="*/ 249814 w 607639"/>
                      <a:gd name="connsiteY7" fmla="*/ 160816 h 579502"/>
                      <a:gd name="connsiteX8" fmla="*/ 198110 w 607639"/>
                      <a:gd name="connsiteY8" fmla="*/ 212449 h 579502"/>
                      <a:gd name="connsiteX9" fmla="*/ 249814 w 607639"/>
                      <a:gd name="connsiteY9" fmla="*/ 212449 h 579502"/>
                      <a:gd name="connsiteX10" fmla="*/ 303493 w 607639"/>
                      <a:gd name="connsiteY10" fmla="*/ 147835 h 579502"/>
                      <a:gd name="connsiteX11" fmla="*/ 421981 w 607639"/>
                      <a:gd name="connsiteY11" fmla="*/ 266058 h 579502"/>
                      <a:gd name="connsiteX12" fmla="*/ 303493 w 607639"/>
                      <a:gd name="connsiteY12" fmla="*/ 384370 h 579502"/>
                      <a:gd name="connsiteX13" fmla="*/ 185093 w 607639"/>
                      <a:gd name="connsiteY13" fmla="*/ 266058 h 579502"/>
                      <a:gd name="connsiteX14" fmla="*/ 197289 w 607639"/>
                      <a:gd name="connsiteY14" fmla="*/ 253880 h 579502"/>
                      <a:gd name="connsiteX15" fmla="*/ 291297 w 607639"/>
                      <a:gd name="connsiteY15" fmla="*/ 253880 h 579502"/>
                      <a:gd name="connsiteX16" fmla="*/ 291297 w 607639"/>
                      <a:gd name="connsiteY16" fmla="*/ 160013 h 579502"/>
                      <a:gd name="connsiteX17" fmla="*/ 303493 w 607639"/>
                      <a:gd name="connsiteY17" fmla="*/ 147835 h 579502"/>
                      <a:gd name="connsiteX18" fmla="*/ 262095 w 607639"/>
                      <a:gd name="connsiteY18" fmla="*/ 135133 h 579502"/>
                      <a:gd name="connsiteX19" fmla="*/ 274287 w 607639"/>
                      <a:gd name="connsiteY19" fmla="*/ 147397 h 579502"/>
                      <a:gd name="connsiteX20" fmla="*/ 274287 w 607639"/>
                      <a:gd name="connsiteY20" fmla="*/ 224713 h 579502"/>
                      <a:gd name="connsiteX21" fmla="*/ 262095 w 607639"/>
                      <a:gd name="connsiteY21" fmla="*/ 236888 h 579502"/>
                      <a:gd name="connsiteX22" fmla="*/ 184672 w 607639"/>
                      <a:gd name="connsiteY22" fmla="*/ 236888 h 579502"/>
                      <a:gd name="connsiteX23" fmla="*/ 172391 w 607639"/>
                      <a:gd name="connsiteY23" fmla="*/ 224713 h 579502"/>
                      <a:gd name="connsiteX24" fmla="*/ 262095 w 607639"/>
                      <a:gd name="connsiteY24" fmla="*/ 135133 h 579502"/>
                      <a:gd name="connsiteX25" fmla="*/ 58120 w 607639"/>
                      <a:gd name="connsiteY25" fmla="*/ 108514 h 579502"/>
                      <a:gd name="connsiteX26" fmla="*/ 58120 w 607639"/>
                      <a:gd name="connsiteY26" fmla="*/ 413970 h 579502"/>
                      <a:gd name="connsiteX27" fmla="*/ 549430 w 607639"/>
                      <a:gd name="connsiteY27" fmla="*/ 413970 h 579502"/>
                      <a:gd name="connsiteX28" fmla="*/ 549430 w 607639"/>
                      <a:gd name="connsiteY28" fmla="*/ 108514 h 579502"/>
                      <a:gd name="connsiteX29" fmla="*/ 27236 w 607639"/>
                      <a:gd name="connsiteY29" fmla="*/ 56079 h 579502"/>
                      <a:gd name="connsiteX30" fmla="*/ 27236 w 607639"/>
                      <a:gd name="connsiteY30" fmla="*/ 81319 h 579502"/>
                      <a:gd name="connsiteX31" fmla="*/ 580403 w 607639"/>
                      <a:gd name="connsiteY31" fmla="*/ 81319 h 579502"/>
                      <a:gd name="connsiteX32" fmla="*/ 580403 w 607639"/>
                      <a:gd name="connsiteY32" fmla="*/ 56079 h 579502"/>
                      <a:gd name="connsiteX33" fmla="*/ 303775 w 607639"/>
                      <a:gd name="connsiteY33" fmla="*/ 0 h 579502"/>
                      <a:gd name="connsiteX34" fmla="*/ 317393 w 607639"/>
                      <a:gd name="connsiteY34" fmla="*/ 13597 h 579502"/>
                      <a:gd name="connsiteX35" fmla="*/ 317393 w 607639"/>
                      <a:gd name="connsiteY35" fmla="*/ 28884 h 579502"/>
                      <a:gd name="connsiteX36" fmla="*/ 580403 w 607639"/>
                      <a:gd name="connsiteY36" fmla="*/ 28884 h 579502"/>
                      <a:gd name="connsiteX37" fmla="*/ 607639 w 607639"/>
                      <a:gd name="connsiteY37" fmla="*/ 56079 h 579502"/>
                      <a:gd name="connsiteX38" fmla="*/ 607639 w 607639"/>
                      <a:gd name="connsiteY38" fmla="*/ 81319 h 579502"/>
                      <a:gd name="connsiteX39" fmla="*/ 580403 w 607639"/>
                      <a:gd name="connsiteY39" fmla="*/ 108514 h 579502"/>
                      <a:gd name="connsiteX40" fmla="*/ 576665 w 607639"/>
                      <a:gd name="connsiteY40" fmla="*/ 108514 h 579502"/>
                      <a:gd name="connsiteX41" fmla="*/ 576665 w 607639"/>
                      <a:gd name="connsiteY41" fmla="*/ 413970 h 579502"/>
                      <a:gd name="connsiteX42" fmla="*/ 549430 w 607639"/>
                      <a:gd name="connsiteY42" fmla="*/ 441165 h 579502"/>
                      <a:gd name="connsiteX43" fmla="*/ 317393 w 607639"/>
                      <a:gd name="connsiteY43" fmla="*/ 441165 h 579502"/>
                      <a:gd name="connsiteX44" fmla="*/ 317393 w 607639"/>
                      <a:gd name="connsiteY44" fmla="*/ 481069 h 579502"/>
                      <a:gd name="connsiteX45" fmla="*/ 418236 w 607639"/>
                      <a:gd name="connsiteY45" fmla="*/ 554923 h 579502"/>
                      <a:gd name="connsiteX46" fmla="*/ 421173 w 607639"/>
                      <a:gd name="connsiteY46" fmla="*/ 573942 h 579502"/>
                      <a:gd name="connsiteX47" fmla="*/ 410225 w 607639"/>
                      <a:gd name="connsiteY47" fmla="*/ 579452 h 579502"/>
                      <a:gd name="connsiteX48" fmla="*/ 402215 w 607639"/>
                      <a:gd name="connsiteY48" fmla="*/ 576874 h 579502"/>
                      <a:gd name="connsiteX49" fmla="*/ 317393 w 607639"/>
                      <a:gd name="connsiteY49" fmla="*/ 514752 h 579502"/>
                      <a:gd name="connsiteX50" fmla="*/ 317393 w 607639"/>
                      <a:gd name="connsiteY50" fmla="*/ 565854 h 579502"/>
                      <a:gd name="connsiteX51" fmla="*/ 303775 w 607639"/>
                      <a:gd name="connsiteY51" fmla="*/ 579452 h 579502"/>
                      <a:gd name="connsiteX52" fmla="*/ 290157 w 607639"/>
                      <a:gd name="connsiteY52" fmla="*/ 565854 h 579502"/>
                      <a:gd name="connsiteX53" fmla="*/ 290157 w 607639"/>
                      <a:gd name="connsiteY53" fmla="*/ 514752 h 579502"/>
                      <a:gd name="connsiteX54" fmla="*/ 205424 w 607639"/>
                      <a:gd name="connsiteY54" fmla="*/ 576874 h 579502"/>
                      <a:gd name="connsiteX55" fmla="*/ 186377 w 607639"/>
                      <a:gd name="connsiteY55" fmla="*/ 573942 h 579502"/>
                      <a:gd name="connsiteX56" fmla="*/ 189314 w 607639"/>
                      <a:gd name="connsiteY56" fmla="*/ 554923 h 579502"/>
                      <a:gd name="connsiteX57" fmla="*/ 290157 w 607639"/>
                      <a:gd name="connsiteY57" fmla="*/ 481069 h 579502"/>
                      <a:gd name="connsiteX58" fmla="*/ 290157 w 607639"/>
                      <a:gd name="connsiteY58" fmla="*/ 441165 h 579502"/>
                      <a:gd name="connsiteX59" fmla="*/ 58120 w 607639"/>
                      <a:gd name="connsiteY59" fmla="*/ 441165 h 579502"/>
                      <a:gd name="connsiteX60" fmla="*/ 30885 w 607639"/>
                      <a:gd name="connsiteY60" fmla="*/ 413970 h 579502"/>
                      <a:gd name="connsiteX61" fmla="*/ 30885 w 607639"/>
                      <a:gd name="connsiteY61" fmla="*/ 108514 h 579502"/>
                      <a:gd name="connsiteX62" fmla="*/ 27236 w 607639"/>
                      <a:gd name="connsiteY62" fmla="*/ 108514 h 579502"/>
                      <a:gd name="connsiteX63" fmla="*/ 0 w 607639"/>
                      <a:gd name="connsiteY63" fmla="*/ 81319 h 579502"/>
                      <a:gd name="connsiteX64" fmla="*/ 0 w 607639"/>
                      <a:gd name="connsiteY64" fmla="*/ 56079 h 579502"/>
                      <a:gd name="connsiteX65" fmla="*/ 27236 w 607639"/>
                      <a:gd name="connsiteY65" fmla="*/ 28884 h 579502"/>
                      <a:gd name="connsiteX66" fmla="*/ 290157 w 607639"/>
                      <a:gd name="connsiteY66" fmla="*/ 28884 h 579502"/>
                      <a:gd name="connsiteX67" fmla="*/ 290157 w 607639"/>
                      <a:gd name="connsiteY67" fmla="*/ 13597 h 579502"/>
                      <a:gd name="connsiteX68" fmla="*/ 303775 w 607639"/>
                      <a:gd name="connsiteY68" fmla="*/ 0 h 579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</a:cxnLst>
                    <a:rect l="l" t="t" r="r" b="b"/>
                    <a:pathLst>
                      <a:path w="607639" h="579502">
                        <a:moveTo>
                          <a:pt x="315778" y="173080"/>
                        </a:moveTo>
                        <a:lnTo>
                          <a:pt x="315778" y="266058"/>
                        </a:lnTo>
                        <a:cubicBezTo>
                          <a:pt x="315778" y="272814"/>
                          <a:pt x="310258" y="278325"/>
                          <a:pt x="303493" y="278325"/>
                        </a:cubicBezTo>
                        <a:lnTo>
                          <a:pt x="210375" y="278325"/>
                        </a:lnTo>
                        <a:cubicBezTo>
                          <a:pt x="216429" y="324281"/>
                          <a:pt x="255866" y="359925"/>
                          <a:pt x="303493" y="359925"/>
                        </a:cubicBezTo>
                        <a:cubicBezTo>
                          <a:pt x="355303" y="359925"/>
                          <a:pt x="397500" y="317792"/>
                          <a:pt x="397500" y="266058"/>
                        </a:cubicBezTo>
                        <a:cubicBezTo>
                          <a:pt x="397500" y="218502"/>
                          <a:pt x="361802" y="179124"/>
                          <a:pt x="315778" y="173080"/>
                        </a:cubicBezTo>
                        <a:close/>
                        <a:moveTo>
                          <a:pt x="249814" y="160816"/>
                        </a:moveTo>
                        <a:cubicBezTo>
                          <a:pt x="223740" y="165793"/>
                          <a:pt x="203093" y="186410"/>
                          <a:pt x="198110" y="212449"/>
                        </a:cubicBezTo>
                        <a:lnTo>
                          <a:pt x="249814" y="212449"/>
                        </a:lnTo>
                        <a:close/>
                        <a:moveTo>
                          <a:pt x="303493" y="147835"/>
                        </a:moveTo>
                        <a:cubicBezTo>
                          <a:pt x="368835" y="147835"/>
                          <a:pt x="421981" y="200902"/>
                          <a:pt x="421981" y="266058"/>
                        </a:cubicBezTo>
                        <a:cubicBezTo>
                          <a:pt x="421981" y="331303"/>
                          <a:pt x="368835" y="384370"/>
                          <a:pt x="303493" y="384370"/>
                        </a:cubicBezTo>
                        <a:cubicBezTo>
                          <a:pt x="238239" y="384370"/>
                          <a:pt x="185093" y="331303"/>
                          <a:pt x="185093" y="266058"/>
                        </a:cubicBezTo>
                        <a:cubicBezTo>
                          <a:pt x="185093" y="259303"/>
                          <a:pt x="190523" y="253880"/>
                          <a:pt x="197289" y="253880"/>
                        </a:cubicBezTo>
                        <a:lnTo>
                          <a:pt x="291297" y="253880"/>
                        </a:lnTo>
                        <a:lnTo>
                          <a:pt x="291297" y="160013"/>
                        </a:lnTo>
                        <a:cubicBezTo>
                          <a:pt x="291297" y="153257"/>
                          <a:pt x="296727" y="147835"/>
                          <a:pt x="303493" y="147835"/>
                        </a:cubicBezTo>
                        <a:close/>
                        <a:moveTo>
                          <a:pt x="262095" y="135133"/>
                        </a:moveTo>
                        <a:cubicBezTo>
                          <a:pt x="268859" y="135133"/>
                          <a:pt x="274287" y="140643"/>
                          <a:pt x="274287" y="147397"/>
                        </a:cubicBezTo>
                        <a:lnTo>
                          <a:pt x="274287" y="224713"/>
                        </a:lnTo>
                        <a:cubicBezTo>
                          <a:pt x="274287" y="231467"/>
                          <a:pt x="268859" y="236888"/>
                          <a:pt x="262095" y="236888"/>
                        </a:cubicBezTo>
                        <a:lnTo>
                          <a:pt x="184672" y="236888"/>
                        </a:lnTo>
                        <a:cubicBezTo>
                          <a:pt x="177909" y="236888"/>
                          <a:pt x="172391" y="231467"/>
                          <a:pt x="172391" y="224713"/>
                        </a:cubicBezTo>
                        <a:cubicBezTo>
                          <a:pt x="172391" y="175302"/>
                          <a:pt x="212616" y="135133"/>
                          <a:pt x="262095" y="135133"/>
                        </a:cubicBezTo>
                        <a:close/>
                        <a:moveTo>
                          <a:pt x="58120" y="108514"/>
                        </a:moveTo>
                        <a:lnTo>
                          <a:pt x="58120" y="413970"/>
                        </a:lnTo>
                        <a:lnTo>
                          <a:pt x="549430" y="413970"/>
                        </a:lnTo>
                        <a:lnTo>
                          <a:pt x="549430" y="108514"/>
                        </a:lnTo>
                        <a:close/>
                        <a:moveTo>
                          <a:pt x="27236" y="56079"/>
                        </a:moveTo>
                        <a:lnTo>
                          <a:pt x="27236" y="81319"/>
                        </a:lnTo>
                        <a:lnTo>
                          <a:pt x="580403" y="81319"/>
                        </a:lnTo>
                        <a:lnTo>
                          <a:pt x="580403" y="56079"/>
                        </a:lnTo>
                        <a:close/>
                        <a:moveTo>
                          <a:pt x="303775" y="0"/>
                        </a:moveTo>
                        <a:cubicBezTo>
                          <a:pt x="311341" y="0"/>
                          <a:pt x="317393" y="6132"/>
                          <a:pt x="317393" y="13597"/>
                        </a:cubicBezTo>
                        <a:lnTo>
                          <a:pt x="317393" y="28884"/>
                        </a:lnTo>
                        <a:lnTo>
                          <a:pt x="580403" y="28884"/>
                        </a:lnTo>
                        <a:cubicBezTo>
                          <a:pt x="595356" y="28884"/>
                          <a:pt x="607639" y="41148"/>
                          <a:pt x="607639" y="56079"/>
                        </a:cubicBezTo>
                        <a:lnTo>
                          <a:pt x="607639" y="81319"/>
                        </a:lnTo>
                        <a:cubicBezTo>
                          <a:pt x="607639" y="96338"/>
                          <a:pt x="595356" y="108514"/>
                          <a:pt x="580403" y="108514"/>
                        </a:cubicBezTo>
                        <a:lnTo>
                          <a:pt x="576665" y="108514"/>
                        </a:lnTo>
                        <a:lnTo>
                          <a:pt x="576665" y="413970"/>
                        </a:lnTo>
                        <a:cubicBezTo>
                          <a:pt x="576665" y="428990"/>
                          <a:pt x="564472" y="441165"/>
                          <a:pt x="549430" y="441165"/>
                        </a:cubicBezTo>
                        <a:lnTo>
                          <a:pt x="317393" y="441165"/>
                        </a:lnTo>
                        <a:lnTo>
                          <a:pt x="317393" y="481069"/>
                        </a:lnTo>
                        <a:lnTo>
                          <a:pt x="418236" y="554923"/>
                        </a:lnTo>
                        <a:cubicBezTo>
                          <a:pt x="424377" y="559366"/>
                          <a:pt x="425623" y="567898"/>
                          <a:pt x="421173" y="573942"/>
                        </a:cubicBezTo>
                        <a:cubicBezTo>
                          <a:pt x="418503" y="577585"/>
                          <a:pt x="414409" y="579452"/>
                          <a:pt x="410225" y="579452"/>
                        </a:cubicBezTo>
                        <a:cubicBezTo>
                          <a:pt x="407466" y="579452"/>
                          <a:pt x="404618" y="578652"/>
                          <a:pt x="402215" y="576874"/>
                        </a:cubicBezTo>
                        <a:lnTo>
                          <a:pt x="317393" y="514752"/>
                        </a:lnTo>
                        <a:lnTo>
                          <a:pt x="317393" y="565854"/>
                        </a:lnTo>
                        <a:cubicBezTo>
                          <a:pt x="317393" y="573408"/>
                          <a:pt x="311341" y="579452"/>
                          <a:pt x="303775" y="579452"/>
                        </a:cubicBezTo>
                        <a:cubicBezTo>
                          <a:pt x="296299" y="579452"/>
                          <a:pt x="290157" y="573408"/>
                          <a:pt x="290157" y="565854"/>
                        </a:cubicBezTo>
                        <a:lnTo>
                          <a:pt x="290157" y="514752"/>
                        </a:lnTo>
                        <a:lnTo>
                          <a:pt x="205424" y="576874"/>
                        </a:lnTo>
                        <a:cubicBezTo>
                          <a:pt x="199372" y="581318"/>
                          <a:pt x="190827" y="579985"/>
                          <a:pt x="186377" y="573942"/>
                        </a:cubicBezTo>
                        <a:cubicBezTo>
                          <a:pt x="181927" y="567898"/>
                          <a:pt x="183262" y="559366"/>
                          <a:pt x="189314" y="554923"/>
                        </a:cubicBezTo>
                        <a:lnTo>
                          <a:pt x="290157" y="481069"/>
                        </a:lnTo>
                        <a:lnTo>
                          <a:pt x="290157" y="441165"/>
                        </a:lnTo>
                        <a:lnTo>
                          <a:pt x="58120" y="441165"/>
                        </a:lnTo>
                        <a:cubicBezTo>
                          <a:pt x="43167" y="441165"/>
                          <a:pt x="30885" y="428990"/>
                          <a:pt x="30885" y="413970"/>
                        </a:cubicBezTo>
                        <a:lnTo>
                          <a:pt x="30885" y="108514"/>
                        </a:lnTo>
                        <a:lnTo>
                          <a:pt x="27236" y="108514"/>
                        </a:lnTo>
                        <a:cubicBezTo>
                          <a:pt x="12194" y="108514"/>
                          <a:pt x="0" y="96338"/>
                          <a:pt x="0" y="81319"/>
                        </a:cubicBezTo>
                        <a:lnTo>
                          <a:pt x="0" y="56079"/>
                        </a:lnTo>
                        <a:cubicBezTo>
                          <a:pt x="0" y="41148"/>
                          <a:pt x="12194" y="28884"/>
                          <a:pt x="27236" y="28884"/>
                        </a:cubicBezTo>
                        <a:lnTo>
                          <a:pt x="290157" y="28884"/>
                        </a:lnTo>
                        <a:lnTo>
                          <a:pt x="290157" y="13597"/>
                        </a:lnTo>
                        <a:cubicBezTo>
                          <a:pt x="290157" y="6132"/>
                          <a:pt x="296299" y="0"/>
                          <a:pt x="30377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800"/>
                  </a:p>
                </p:txBody>
              </p:sp>
            </p:grpSp>
          </p:grpSp>
          <p:grpSp>
            <p:nvGrpSpPr>
              <p:cNvPr id="23" name="íṥḷíde">
                <a:extLst>
                  <a:ext uri="{FF2B5EF4-FFF2-40B4-BE49-F238E27FC236}">
                    <a16:creationId xmlns:a16="http://schemas.microsoft.com/office/drawing/2014/main" id="{70A76A37-BA1F-1B24-4E3B-4742ACA15E37}"/>
                  </a:ext>
                </a:extLst>
              </p:cNvPr>
              <p:cNvGrpSpPr/>
              <p:nvPr/>
            </p:nvGrpSpPr>
            <p:grpSpPr>
              <a:xfrm>
                <a:off x="5381380" y="1559206"/>
                <a:ext cx="1935087" cy="1840246"/>
                <a:chOff x="5613745" y="1446539"/>
                <a:chExt cx="1935087" cy="1840246"/>
              </a:xfrm>
            </p:grpSpPr>
            <p:sp>
              <p:nvSpPr>
                <p:cNvPr id="24" name="iṥ1ídè">
                  <a:extLst>
                    <a:ext uri="{FF2B5EF4-FFF2-40B4-BE49-F238E27FC236}">
                      <a16:creationId xmlns:a16="http://schemas.microsoft.com/office/drawing/2014/main" id="{F029D46A-73E8-6333-BEFA-2B2BB3D09014}"/>
                    </a:ext>
                  </a:extLst>
                </p:cNvPr>
                <p:cNvSpPr/>
                <p:nvPr/>
              </p:nvSpPr>
              <p:spPr>
                <a:xfrm rot="2700000">
                  <a:off x="5551523" y="1929562"/>
                  <a:ext cx="1419445" cy="1295002"/>
                </a:xfrm>
                <a:custGeom>
                  <a:avLst/>
                  <a:gdLst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  <a:gd name="connsiteX3" fmla="*/ 0 w 1440160"/>
                    <a:gd name="connsiteY3" fmla="*/ 1440160 h 1440160"/>
                    <a:gd name="connsiteX4" fmla="*/ 0 w 1440160"/>
                    <a:gd name="connsiteY4" fmla="*/ 0 h 1440160"/>
                    <a:gd name="connsiteX0" fmla="*/ 0 w 1440160"/>
                    <a:gd name="connsiteY0" fmla="*/ 1440160 h 1531600"/>
                    <a:gd name="connsiteX1" fmla="*/ 0 w 1440160"/>
                    <a:gd name="connsiteY1" fmla="*/ 0 h 1531600"/>
                    <a:gd name="connsiteX2" fmla="*/ 1440160 w 1440160"/>
                    <a:gd name="connsiteY2" fmla="*/ 0 h 1531600"/>
                    <a:gd name="connsiteX3" fmla="*/ 1440160 w 1440160"/>
                    <a:gd name="connsiteY3" fmla="*/ 1440160 h 1531600"/>
                    <a:gd name="connsiteX4" fmla="*/ 91440 w 1440160"/>
                    <a:gd name="connsiteY4" fmla="*/ 1531600 h 1531600"/>
                    <a:gd name="connsiteX0" fmla="*/ 0 w 1440160"/>
                    <a:gd name="connsiteY0" fmla="*/ 0 h 1531600"/>
                    <a:gd name="connsiteX1" fmla="*/ 1440160 w 1440160"/>
                    <a:gd name="connsiteY1" fmla="*/ 0 h 1531600"/>
                    <a:gd name="connsiteX2" fmla="*/ 1440160 w 1440160"/>
                    <a:gd name="connsiteY2" fmla="*/ 1440160 h 1531600"/>
                    <a:gd name="connsiteX3" fmla="*/ 91440 w 1440160"/>
                    <a:gd name="connsiteY3" fmla="*/ 1531600 h 1531600"/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40160" h="1440160">
                      <a:moveTo>
                        <a:pt x="0" y="0"/>
                      </a:moveTo>
                      <a:lnTo>
                        <a:pt x="1440160" y="0"/>
                      </a:lnTo>
                      <a:lnTo>
                        <a:pt x="1440160" y="1440160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800"/>
                </a:p>
              </p:txBody>
            </p:sp>
            <p:grpSp>
              <p:nvGrpSpPr>
                <p:cNvPr id="25" name="ïṥḻîdè">
                  <a:extLst>
                    <a:ext uri="{FF2B5EF4-FFF2-40B4-BE49-F238E27FC236}">
                      <a16:creationId xmlns:a16="http://schemas.microsoft.com/office/drawing/2014/main" id="{99AF9C90-4869-4119-A9E1-1BABF77527D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067622" y="1446539"/>
                  <a:ext cx="415040" cy="415040"/>
                  <a:chOff x="4924622" y="2306440"/>
                  <a:chExt cx="648072" cy="648072"/>
                </a:xfrm>
              </p:grpSpPr>
              <p:sp>
                <p:nvSpPr>
                  <p:cNvPr id="29" name="íśľiďé">
                    <a:extLst>
                      <a:ext uri="{FF2B5EF4-FFF2-40B4-BE49-F238E27FC236}">
                        <a16:creationId xmlns:a16="http://schemas.microsoft.com/office/drawing/2014/main" id="{89CAC08A-EF1B-A43D-A868-40C38C20ACA9}"/>
                      </a:ext>
                    </a:extLst>
                  </p:cNvPr>
                  <p:cNvSpPr/>
                  <p:nvPr/>
                </p:nvSpPr>
                <p:spPr>
                  <a:xfrm>
                    <a:off x="4924622" y="2306440"/>
                    <a:ext cx="648072" cy="648072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sz="2800" dirty="0"/>
                  </a:p>
                </p:txBody>
              </p:sp>
              <p:sp>
                <p:nvSpPr>
                  <p:cNvPr id="30" name="îsļiḋè">
                    <a:extLst>
                      <a:ext uri="{FF2B5EF4-FFF2-40B4-BE49-F238E27FC236}">
                        <a16:creationId xmlns:a16="http://schemas.microsoft.com/office/drawing/2014/main" id="{98BB067C-B9B0-3E3F-7A37-9338D8B1EB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512" y="2419594"/>
                    <a:ext cx="380292" cy="366291"/>
                  </a:xfrm>
                  <a:custGeom>
                    <a:avLst/>
                    <a:gdLst>
                      <a:gd name="connsiteX0" fmla="*/ 297615 w 597921"/>
                      <a:gd name="connsiteY0" fmla="*/ 96957 h 598324"/>
                      <a:gd name="connsiteX1" fmla="*/ 323434 w 597921"/>
                      <a:gd name="connsiteY1" fmla="*/ 122740 h 598324"/>
                      <a:gd name="connsiteX2" fmla="*/ 323434 w 597921"/>
                      <a:gd name="connsiteY2" fmla="*/ 289852 h 598324"/>
                      <a:gd name="connsiteX3" fmla="*/ 462572 w 597921"/>
                      <a:gd name="connsiteY3" fmla="*/ 289852 h 598324"/>
                      <a:gd name="connsiteX4" fmla="*/ 487913 w 597921"/>
                      <a:gd name="connsiteY4" fmla="*/ 315157 h 598324"/>
                      <a:gd name="connsiteX5" fmla="*/ 462572 w 597921"/>
                      <a:gd name="connsiteY5" fmla="*/ 340463 h 598324"/>
                      <a:gd name="connsiteX6" fmla="*/ 297615 w 597921"/>
                      <a:gd name="connsiteY6" fmla="*/ 340463 h 598324"/>
                      <a:gd name="connsiteX7" fmla="*/ 272274 w 597921"/>
                      <a:gd name="connsiteY7" fmla="*/ 315157 h 598324"/>
                      <a:gd name="connsiteX8" fmla="*/ 272274 w 597921"/>
                      <a:gd name="connsiteY8" fmla="*/ 122740 h 598324"/>
                      <a:gd name="connsiteX9" fmla="*/ 297615 w 597921"/>
                      <a:gd name="connsiteY9" fmla="*/ 96957 h 598324"/>
                      <a:gd name="connsiteX10" fmla="*/ 298127 w 597921"/>
                      <a:gd name="connsiteY10" fmla="*/ 0 h 598324"/>
                      <a:gd name="connsiteX11" fmla="*/ 597921 w 597921"/>
                      <a:gd name="connsiteY11" fmla="*/ 299401 h 598324"/>
                      <a:gd name="connsiteX12" fmla="*/ 298127 w 597921"/>
                      <a:gd name="connsiteY12" fmla="*/ 598324 h 598324"/>
                      <a:gd name="connsiteX13" fmla="*/ 35150 w 597921"/>
                      <a:gd name="connsiteY13" fmla="*/ 442177 h 598324"/>
                      <a:gd name="connsiteX14" fmla="*/ 34194 w 597921"/>
                      <a:gd name="connsiteY14" fmla="*/ 432149 h 598324"/>
                      <a:gd name="connsiteX15" fmla="*/ 40410 w 597921"/>
                      <a:gd name="connsiteY15" fmla="*/ 424509 h 598324"/>
                      <a:gd name="connsiteX16" fmla="*/ 74836 w 597921"/>
                      <a:gd name="connsiteY16" fmla="*/ 407796 h 598324"/>
                      <a:gd name="connsiteX17" fmla="*/ 91571 w 597921"/>
                      <a:gd name="connsiteY17" fmla="*/ 413049 h 598324"/>
                      <a:gd name="connsiteX18" fmla="*/ 298127 w 597921"/>
                      <a:gd name="connsiteY18" fmla="*/ 534815 h 598324"/>
                      <a:gd name="connsiteX19" fmla="*/ 534328 w 597921"/>
                      <a:gd name="connsiteY19" fmla="*/ 299401 h 598324"/>
                      <a:gd name="connsiteX20" fmla="*/ 298127 w 597921"/>
                      <a:gd name="connsiteY20" fmla="*/ 63509 h 598324"/>
                      <a:gd name="connsiteX21" fmla="*/ 145123 w 597921"/>
                      <a:gd name="connsiteY21" fmla="*/ 120333 h 598324"/>
                      <a:gd name="connsiteX22" fmla="*/ 200587 w 597921"/>
                      <a:gd name="connsiteY22" fmla="*/ 142299 h 598324"/>
                      <a:gd name="connsiteX23" fmla="*/ 208237 w 597921"/>
                      <a:gd name="connsiteY23" fmla="*/ 152327 h 598324"/>
                      <a:gd name="connsiteX24" fmla="*/ 203456 w 597921"/>
                      <a:gd name="connsiteY24" fmla="*/ 164265 h 598324"/>
                      <a:gd name="connsiteX25" fmla="*/ 48060 w 597921"/>
                      <a:gd name="connsiteY25" fmla="*/ 285553 h 598324"/>
                      <a:gd name="connsiteX26" fmla="*/ 35150 w 597921"/>
                      <a:gd name="connsiteY26" fmla="*/ 287463 h 598324"/>
                      <a:gd name="connsiteX27" fmla="*/ 27500 w 597921"/>
                      <a:gd name="connsiteY27" fmla="*/ 277435 h 598324"/>
                      <a:gd name="connsiteX28" fmla="*/ 246 w 597921"/>
                      <a:gd name="connsiteY28" fmla="*/ 82132 h 598324"/>
                      <a:gd name="connsiteX29" fmla="*/ 4550 w 597921"/>
                      <a:gd name="connsiteY29" fmla="*/ 70194 h 598324"/>
                      <a:gd name="connsiteX30" fmla="*/ 17459 w 597921"/>
                      <a:gd name="connsiteY30" fmla="*/ 68762 h 598324"/>
                      <a:gd name="connsiteX31" fmla="*/ 80574 w 597921"/>
                      <a:gd name="connsiteY31" fmla="*/ 94070 h 598324"/>
                      <a:gd name="connsiteX32" fmla="*/ 298127 w 597921"/>
                      <a:gd name="connsiteY32" fmla="*/ 0 h 598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597921" h="598324">
                        <a:moveTo>
                          <a:pt x="297615" y="96957"/>
                        </a:moveTo>
                        <a:cubicBezTo>
                          <a:pt x="311959" y="96957"/>
                          <a:pt x="323434" y="108416"/>
                          <a:pt x="323434" y="122740"/>
                        </a:cubicBezTo>
                        <a:lnTo>
                          <a:pt x="323434" y="289852"/>
                        </a:lnTo>
                        <a:lnTo>
                          <a:pt x="462572" y="289852"/>
                        </a:lnTo>
                        <a:cubicBezTo>
                          <a:pt x="476438" y="289852"/>
                          <a:pt x="487913" y="301311"/>
                          <a:pt x="487913" y="315157"/>
                        </a:cubicBezTo>
                        <a:cubicBezTo>
                          <a:pt x="487913" y="329004"/>
                          <a:pt x="476438" y="340463"/>
                          <a:pt x="462572" y="340463"/>
                        </a:cubicBezTo>
                        <a:lnTo>
                          <a:pt x="297615" y="340463"/>
                        </a:lnTo>
                        <a:cubicBezTo>
                          <a:pt x="283749" y="340463"/>
                          <a:pt x="272274" y="329004"/>
                          <a:pt x="272274" y="315157"/>
                        </a:cubicBezTo>
                        <a:lnTo>
                          <a:pt x="272274" y="122740"/>
                        </a:lnTo>
                        <a:cubicBezTo>
                          <a:pt x="272274" y="108416"/>
                          <a:pt x="283749" y="96957"/>
                          <a:pt x="297615" y="96957"/>
                        </a:cubicBezTo>
                        <a:close/>
                        <a:moveTo>
                          <a:pt x="298127" y="0"/>
                        </a:moveTo>
                        <a:cubicBezTo>
                          <a:pt x="463564" y="0"/>
                          <a:pt x="597921" y="134181"/>
                          <a:pt x="597921" y="299401"/>
                        </a:cubicBezTo>
                        <a:cubicBezTo>
                          <a:pt x="597921" y="464143"/>
                          <a:pt x="463564" y="598324"/>
                          <a:pt x="298127" y="598324"/>
                        </a:cubicBezTo>
                        <a:cubicBezTo>
                          <a:pt x="188155" y="598324"/>
                          <a:pt x="87268" y="538635"/>
                          <a:pt x="35150" y="442177"/>
                        </a:cubicBezTo>
                        <a:cubicBezTo>
                          <a:pt x="33238" y="438835"/>
                          <a:pt x="32760" y="435492"/>
                          <a:pt x="34194" y="432149"/>
                        </a:cubicBezTo>
                        <a:cubicBezTo>
                          <a:pt x="35150" y="428807"/>
                          <a:pt x="37541" y="425942"/>
                          <a:pt x="40410" y="424509"/>
                        </a:cubicBezTo>
                        <a:lnTo>
                          <a:pt x="74836" y="407796"/>
                        </a:lnTo>
                        <a:cubicBezTo>
                          <a:pt x="81052" y="404931"/>
                          <a:pt x="88702" y="407319"/>
                          <a:pt x="91571" y="413049"/>
                        </a:cubicBezTo>
                        <a:cubicBezTo>
                          <a:pt x="133169" y="488018"/>
                          <a:pt x="212540" y="534815"/>
                          <a:pt x="298127" y="534815"/>
                        </a:cubicBezTo>
                        <a:cubicBezTo>
                          <a:pt x="428181" y="534815"/>
                          <a:pt x="534328" y="429284"/>
                          <a:pt x="534328" y="299401"/>
                        </a:cubicBezTo>
                        <a:cubicBezTo>
                          <a:pt x="534328" y="169517"/>
                          <a:pt x="428181" y="63509"/>
                          <a:pt x="298127" y="63509"/>
                        </a:cubicBezTo>
                        <a:cubicBezTo>
                          <a:pt x="242185" y="63509"/>
                          <a:pt x="187677" y="83565"/>
                          <a:pt x="145123" y="120333"/>
                        </a:cubicBezTo>
                        <a:lnTo>
                          <a:pt x="200587" y="142299"/>
                        </a:lnTo>
                        <a:cubicBezTo>
                          <a:pt x="204890" y="144209"/>
                          <a:pt x="207759" y="148029"/>
                          <a:pt x="208237" y="152327"/>
                        </a:cubicBezTo>
                        <a:cubicBezTo>
                          <a:pt x="208715" y="157102"/>
                          <a:pt x="207281" y="161399"/>
                          <a:pt x="203456" y="164265"/>
                        </a:cubicBezTo>
                        <a:lnTo>
                          <a:pt x="48060" y="285553"/>
                        </a:lnTo>
                        <a:cubicBezTo>
                          <a:pt x="44235" y="288418"/>
                          <a:pt x="39454" y="289373"/>
                          <a:pt x="35150" y="287463"/>
                        </a:cubicBezTo>
                        <a:cubicBezTo>
                          <a:pt x="31325" y="285553"/>
                          <a:pt x="27978" y="281733"/>
                          <a:pt x="27500" y="277435"/>
                        </a:cubicBezTo>
                        <a:lnTo>
                          <a:pt x="246" y="82132"/>
                        </a:lnTo>
                        <a:cubicBezTo>
                          <a:pt x="-710" y="77835"/>
                          <a:pt x="1203" y="73060"/>
                          <a:pt x="4550" y="70194"/>
                        </a:cubicBezTo>
                        <a:cubicBezTo>
                          <a:pt x="8375" y="67807"/>
                          <a:pt x="13156" y="66852"/>
                          <a:pt x="17459" y="68762"/>
                        </a:cubicBezTo>
                        <a:lnTo>
                          <a:pt x="80574" y="94070"/>
                        </a:lnTo>
                        <a:cubicBezTo>
                          <a:pt x="137472" y="33426"/>
                          <a:pt x="214931" y="0"/>
                          <a:pt x="298127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800" dirty="0"/>
                  </a:p>
                </p:txBody>
              </p:sp>
            </p:grpSp>
            <p:grpSp>
              <p:nvGrpSpPr>
                <p:cNvPr id="26" name="ïšḻïḑe">
                  <a:extLst>
                    <a:ext uri="{FF2B5EF4-FFF2-40B4-BE49-F238E27FC236}">
                      <a16:creationId xmlns:a16="http://schemas.microsoft.com/office/drawing/2014/main" id="{963F2DCF-284C-F44C-1B5E-705563F98B2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133792" y="2419703"/>
                  <a:ext cx="415040" cy="415040"/>
                  <a:chOff x="3343198" y="2229389"/>
                  <a:chExt cx="648072" cy="648072"/>
                </a:xfrm>
              </p:grpSpPr>
              <p:sp>
                <p:nvSpPr>
                  <p:cNvPr id="27" name="isḻíḋè">
                    <a:extLst>
                      <a:ext uri="{FF2B5EF4-FFF2-40B4-BE49-F238E27FC236}">
                        <a16:creationId xmlns:a16="http://schemas.microsoft.com/office/drawing/2014/main" id="{4F76711E-28A5-92F1-76A4-CFA782883BB9}"/>
                      </a:ext>
                    </a:extLst>
                  </p:cNvPr>
                  <p:cNvSpPr/>
                  <p:nvPr/>
                </p:nvSpPr>
                <p:spPr>
                  <a:xfrm>
                    <a:off x="3343198" y="2229389"/>
                    <a:ext cx="648072" cy="64807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sz="2800"/>
                  </a:p>
                </p:txBody>
              </p:sp>
              <p:sp>
                <p:nvSpPr>
                  <p:cNvPr id="28" name="îs1iḑè">
                    <a:extLst>
                      <a:ext uri="{FF2B5EF4-FFF2-40B4-BE49-F238E27FC236}">
                        <a16:creationId xmlns:a16="http://schemas.microsoft.com/office/drawing/2014/main" id="{B7417748-8DFB-13E3-38B3-46FC06C8D9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81235" y="2323502"/>
                    <a:ext cx="380293" cy="366291"/>
                  </a:xfrm>
                  <a:custGeom>
                    <a:avLst/>
                    <a:gdLst>
                      <a:gd name="T0" fmla="*/ 3413 w 6827"/>
                      <a:gd name="T1" fmla="*/ 0 h 5912"/>
                      <a:gd name="T2" fmla="*/ 0 w 6827"/>
                      <a:gd name="T3" fmla="*/ 5912 h 5912"/>
                      <a:gd name="T4" fmla="*/ 6827 w 6827"/>
                      <a:gd name="T5" fmla="*/ 5912 h 5912"/>
                      <a:gd name="T6" fmla="*/ 3413 w 6827"/>
                      <a:gd name="T7" fmla="*/ 0 h 5912"/>
                      <a:gd name="T8" fmla="*/ 3413 w 6827"/>
                      <a:gd name="T9" fmla="*/ 972 h 5912"/>
                      <a:gd name="T10" fmla="*/ 4489 w 6827"/>
                      <a:gd name="T11" fmla="*/ 2835 h 5912"/>
                      <a:gd name="T12" fmla="*/ 2338 w 6827"/>
                      <a:gd name="T13" fmla="*/ 2835 h 5912"/>
                      <a:gd name="T14" fmla="*/ 3413 w 6827"/>
                      <a:gd name="T15" fmla="*/ 972 h 5912"/>
                      <a:gd name="T16" fmla="*/ 842 w 6827"/>
                      <a:gd name="T17" fmla="*/ 5426 h 5912"/>
                      <a:gd name="T18" fmla="*/ 1917 w 6827"/>
                      <a:gd name="T19" fmla="*/ 3564 h 5912"/>
                      <a:gd name="T20" fmla="*/ 2993 w 6827"/>
                      <a:gd name="T21" fmla="*/ 5426 h 5912"/>
                      <a:gd name="T22" fmla="*/ 842 w 6827"/>
                      <a:gd name="T23" fmla="*/ 5426 h 5912"/>
                      <a:gd name="T24" fmla="*/ 2338 w 6827"/>
                      <a:gd name="T25" fmla="*/ 3321 h 5912"/>
                      <a:gd name="T26" fmla="*/ 4489 w 6827"/>
                      <a:gd name="T27" fmla="*/ 3321 h 5912"/>
                      <a:gd name="T28" fmla="*/ 3413 w 6827"/>
                      <a:gd name="T29" fmla="*/ 5183 h 5912"/>
                      <a:gd name="T30" fmla="*/ 2338 w 6827"/>
                      <a:gd name="T31" fmla="*/ 3321 h 5912"/>
                      <a:gd name="T32" fmla="*/ 4910 w 6827"/>
                      <a:gd name="T33" fmla="*/ 3564 h 5912"/>
                      <a:gd name="T34" fmla="*/ 5985 w 6827"/>
                      <a:gd name="T35" fmla="*/ 5426 h 5912"/>
                      <a:gd name="T36" fmla="*/ 3834 w 6827"/>
                      <a:gd name="T37" fmla="*/ 5426 h 5912"/>
                      <a:gd name="T38" fmla="*/ 4910 w 6827"/>
                      <a:gd name="T39" fmla="*/ 3564 h 59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6827" h="5912">
                        <a:moveTo>
                          <a:pt x="3413" y="0"/>
                        </a:moveTo>
                        <a:lnTo>
                          <a:pt x="0" y="5912"/>
                        </a:lnTo>
                        <a:lnTo>
                          <a:pt x="6827" y="5912"/>
                        </a:lnTo>
                        <a:lnTo>
                          <a:pt x="3413" y="0"/>
                        </a:lnTo>
                        <a:close/>
                        <a:moveTo>
                          <a:pt x="3413" y="972"/>
                        </a:moveTo>
                        <a:lnTo>
                          <a:pt x="4489" y="2835"/>
                        </a:lnTo>
                        <a:lnTo>
                          <a:pt x="2338" y="2835"/>
                        </a:lnTo>
                        <a:lnTo>
                          <a:pt x="3413" y="972"/>
                        </a:lnTo>
                        <a:close/>
                        <a:moveTo>
                          <a:pt x="842" y="5426"/>
                        </a:moveTo>
                        <a:lnTo>
                          <a:pt x="1917" y="3564"/>
                        </a:lnTo>
                        <a:lnTo>
                          <a:pt x="2993" y="5426"/>
                        </a:lnTo>
                        <a:lnTo>
                          <a:pt x="842" y="5426"/>
                        </a:lnTo>
                        <a:close/>
                        <a:moveTo>
                          <a:pt x="2338" y="3321"/>
                        </a:moveTo>
                        <a:lnTo>
                          <a:pt x="4489" y="3321"/>
                        </a:lnTo>
                        <a:lnTo>
                          <a:pt x="3413" y="5183"/>
                        </a:lnTo>
                        <a:lnTo>
                          <a:pt x="2338" y="3321"/>
                        </a:lnTo>
                        <a:close/>
                        <a:moveTo>
                          <a:pt x="4910" y="3564"/>
                        </a:moveTo>
                        <a:lnTo>
                          <a:pt x="5985" y="5426"/>
                        </a:lnTo>
                        <a:lnTo>
                          <a:pt x="3834" y="5426"/>
                        </a:lnTo>
                        <a:lnTo>
                          <a:pt x="4910" y="356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800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865657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550" y="101600"/>
            <a:ext cx="3347085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750" spc="5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4</a:t>
            </a:r>
            <a:r>
              <a:rPr sz="3750" spc="5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 </a:t>
            </a:r>
            <a:r>
              <a:rPr lang="zh-CN" altLang="en-US" sz="375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结果</a:t>
            </a:r>
            <a:endParaRPr sz="375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99" name="iṩlïḓè">
            <a:extLst>
              <a:ext uri="{FF2B5EF4-FFF2-40B4-BE49-F238E27FC236}">
                <a16:creationId xmlns:a16="http://schemas.microsoft.com/office/drawing/2014/main" id="{56243990-1736-B398-B9BE-9BF278F52AB4}"/>
              </a:ext>
            </a:extLst>
          </p:cNvPr>
          <p:cNvSpPr/>
          <p:nvPr/>
        </p:nvSpPr>
        <p:spPr>
          <a:xfrm>
            <a:off x="4272293" y="2084728"/>
            <a:ext cx="3647414" cy="3647414"/>
          </a:xfrm>
          <a:prstGeom prst="ellipse">
            <a:avLst/>
          </a:prstGeom>
          <a:solidFill>
            <a:schemeClr val="bg1"/>
          </a:solidFill>
          <a:ln w="12700">
            <a:miter lim="400000"/>
          </a:ln>
        </p:spPr>
        <p:txBody>
          <a:bodyPr wrap="square" lIns="91440" tIns="45720" rIns="91440" bIns="45720" anchor="ctr">
            <a:normAutofit/>
          </a:bodyPr>
          <a:lstStyle/>
          <a:p>
            <a:pPr>
              <a:lnSpc>
                <a:spcPct val="90000"/>
              </a:lnSpc>
              <a:spcBef>
                <a:spcPts val="2250"/>
              </a:spcBef>
            </a:pPr>
            <a:endParaRPr/>
          </a:p>
        </p:txBody>
      </p:sp>
      <p:grpSp>
        <p:nvGrpSpPr>
          <p:cNvPr id="100" name="ïṣ1ïḑe">
            <a:extLst>
              <a:ext uri="{FF2B5EF4-FFF2-40B4-BE49-F238E27FC236}">
                <a16:creationId xmlns:a16="http://schemas.microsoft.com/office/drawing/2014/main" id="{0269A77E-62B9-4036-D8E1-3E18100F5BE9}"/>
              </a:ext>
            </a:extLst>
          </p:cNvPr>
          <p:cNvGrpSpPr/>
          <p:nvPr/>
        </p:nvGrpSpPr>
        <p:grpSpPr>
          <a:xfrm>
            <a:off x="5146874" y="2563551"/>
            <a:ext cx="1842618" cy="2872648"/>
            <a:chOff x="9323253" y="1948730"/>
            <a:chExt cx="1842618" cy="2872648"/>
          </a:xfrm>
        </p:grpSpPr>
        <p:sp>
          <p:nvSpPr>
            <p:cNvPr id="101" name="iŝļîḋê">
              <a:extLst>
                <a:ext uri="{FF2B5EF4-FFF2-40B4-BE49-F238E27FC236}">
                  <a16:creationId xmlns:a16="http://schemas.microsoft.com/office/drawing/2014/main" id="{365254AA-5461-112A-8AA3-B207F3513067}"/>
                </a:ext>
              </a:extLst>
            </p:cNvPr>
            <p:cNvSpPr/>
            <p:nvPr/>
          </p:nvSpPr>
          <p:spPr>
            <a:xfrm>
              <a:off x="10124358" y="3086835"/>
              <a:ext cx="999175" cy="887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600" extrusionOk="0">
                  <a:moveTo>
                    <a:pt x="4197" y="68"/>
                  </a:moveTo>
                  <a:lnTo>
                    <a:pt x="4197" y="6785"/>
                  </a:lnTo>
                  <a:lnTo>
                    <a:pt x="4194" y="6786"/>
                  </a:lnTo>
                  <a:lnTo>
                    <a:pt x="4192" y="6787"/>
                  </a:lnTo>
                  <a:cubicBezTo>
                    <a:pt x="2896" y="5829"/>
                    <a:pt x="179" y="6157"/>
                    <a:pt x="8" y="9154"/>
                  </a:cubicBezTo>
                  <a:cubicBezTo>
                    <a:pt x="-166" y="12217"/>
                    <a:pt x="2660" y="12863"/>
                    <a:pt x="4061" y="11976"/>
                  </a:cubicBezTo>
                  <a:cubicBezTo>
                    <a:pt x="4073" y="11979"/>
                    <a:pt x="4085" y="11983"/>
                    <a:pt x="4097" y="11986"/>
                  </a:cubicBezTo>
                  <a:cubicBezTo>
                    <a:pt x="4111" y="11989"/>
                    <a:pt x="4124" y="11993"/>
                    <a:pt x="4137" y="11996"/>
                  </a:cubicBezTo>
                  <a:lnTo>
                    <a:pt x="4137" y="19404"/>
                  </a:lnTo>
                  <a:lnTo>
                    <a:pt x="6544" y="21600"/>
                  </a:lnTo>
                  <a:lnTo>
                    <a:pt x="13093" y="21600"/>
                  </a:lnTo>
                  <a:cubicBezTo>
                    <a:pt x="13869" y="19084"/>
                    <a:pt x="14446" y="13105"/>
                    <a:pt x="18099" y="8186"/>
                  </a:cubicBezTo>
                  <a:cubicBezTo>
                    <a:pt x="20265" y="5269"/>
                    <a:pt x="21372" y="163"/>
                    <a:pt x="21434" y="16"/>
                  </a:cubicBezTo>
                  <a:lnTo>
                    <a:pt x="17052" y="1"/>
                  </a:lnTo>
                  <a:cubicBezTo>
                    <a:pt x="16729" y="966"/>
                    <a:pt x="16116" y="1868"/>
                    <a:pt x="15290" y="2502"/>
                  </a:cubicBezTo>
                  <a:cubicBezTo>
                    <a:pt x="14485" y="3121"/>
                    <a:pt x="13473" y="3484"/>
                    <a:pt x="12260" y="3410"/>
                  </a:cubicBezTo>
                  <a:cubicBezTo>
                    <a:pt x="11226" y="3347"/>
                    <a:pt x="10385" y="2998"/>
                    <a:pt x="9742" y="2424"/>
                  </a:cubicBezTo>
                  <a:cubicBezTo>
                    <a:pt x="8994" y="1756"/>
                    <a:pt x="8540" y="829"/>
                    <a:pt x="8368" y="0"/>
                  </a:cubicBezTo>
                  <a:lnTo>
                    <a:pt x="4197" y="6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ts val="225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3</a:t>
              </a:r>
              <a:endParaRPr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2" name="iṩḷîḋè">
              <a:extLst>
                <a:ext uri="{FF2B5EF4-FFF2-40B4-BE49-F238E27FC236}">
                  <a16:creationId xmlns:a16="http://schemas.microsoft.com/office/drawing/2014/main" id="{E66ABCE1-B40D-28A0-623C-4F570339F796}"/>
                </a:ext>
              </a:extLst>
            </p:cNvPr>
            <p:cNvSpPr/>
            <p:nvPr/>
          </p:nvSpPr>
          <p:spPr>
            <a:xfrm>
              <a:off x="9323253" y="2798186"/>
              <a:ext cx="904024" cy="11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5" extrusionOk="0">
                  <a:moveTo>
                    <a:pt x="10271" y="21555"/>
                  </a:moveTo>
                  <a:lnTo>
                    <a:pt x="18688" y="21555"/>
                  </a:lnTo>
                  <a:lnTo>
                    <a:pt x="21600" y="19644"/>
                  </a:lnTo>
                  <a:lnTo>
                    <a:pt x="21600" y="16019"/>
                  </a:lnTo>
                  <a:cubicBezTo>
                    <a:pt x="20973" y="15998"/>
                    <a:pt x="19900" y="15818"/>
                    <a:pt x="18944" y="15274"/>
                  </a:cubicBezTo>
                  <a:cubicBezTo>
                    <a:pt x="17966" y="14717"/>
                    <a:pt x="17124" y="13791"/>
                    <a:pt x="17054" y="12380"/>
                  </a:cubicBezTo>
                  <a:cubicBezTo>
                    <a:pt x="17022" y="11736"/>
                    <a:pt x="17229" y="11172"/>
                    <a:pt x="17539" y="10681"/>
                  </a:cubicBezTo>
                  <a:cubicBezTo>
                    <a:pt x="17826" y="10226"/>
                    <a:pt x="18211" y="9828"/>
                    <a:pt x="18669" y="9506"/>
                  </a:cubicBezTo>
                  <a:cubicBezTo>
                    <a:pt x="19622" y="8838"/>
                    <a:pt x="20836" y="8551"/>
                    <a:pt x="21547" y="8551"/>
                  </a:cubicBezTo>
                  <a:lnTo>
                    <a:pt x="21547" y="2818"/>
                  </a:lnTo>
                  <a:lnTo>
                    <a:pt x="14240" y="2649"/>
                  </a:lnTo>
                  <a:cubicBezTo>
                    <a:pt x="14406" y="1225"/>
                    <a:pt x="12920" y="-45"/>
                    <a:pt x="10986" y="1"/>
                  </a:cubicBezTo>
                  <a:cubicBezTo>
                    <a:pt x="9139" y="44"/>
                    <a:pt x="7781" y="1287"/>
                    <a:pt x="7958" y="2653"/>
                  </a:cubicBezTo>
                  <a:lnTo>
                    <a:pt x="0" y="2738"/>
                  </a:lnTo>
                  <a:cubicBezTo>
                    <a:pt x="0" y="2738"/>
                    <a:pt x="1109" y="7307"/>
                    <a:pt x="3836" y="9882"/>
                  </a:cubicBezTo>
                  <a:cubicBezTo>
                    <a:pt x="8479" y="14265"/>
                    <a:pt x="9236" y="19446"/>
                    <a:pt x="10271" y="2155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ts val="225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4</a:t>
              </a:r>
              <a:endParaRPr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3" name="îṡḻiḍè">
              <a:extLst>
                <a:ext uri="{FF2B5EF4-FFF2-40B4-BE49-F238E27FC236}">
                  <a16:creationId xmlns:a16="http://schemas.microsoft.com/office/drawing/2014/main" id="{874FCDD9-7656-2B78-EEC7-756D8C188D2D}"/>
                </a:ext>
              </a:extLst>
            </p:cNvPr>
            <p:cNvSpPr/>
            <p:nvPr/>
          </p:nvSpPr>
          <p:spPr>
            <a:xfrm>
              <a:off x="9368792" y="1948730"/>
              <a:ext cx="1047565" cy="857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563" extrusionOk="0">
                  <a:moveTo>
                    <a:pt x="17448" y="21384"/>
                  </a:moveTo>
                  <a:lnTo>
                    <a:pt x="17445" y="15349"/>
                  </a:lnTo>
                  <a:cubicBezTo>
                    <a:pt x="18456" y="16145"/>
                    <a:pt x="21419" y="15614"/>
                    <a:pt x="21279" y="12198"/>
                  </a:cubicBezTo>
                  <a:cubicBezTo>
                    <a:pt x="21168" y="9489"/>
                    <a:pt x="19211" y="8364"/>
                    <a:pt x="17521" y="9217"/>
                  </a:cubicBezTo>
                  <a:cubicBezTo>
                    <a:pt x="17465" y="7831"/>
                    <a:pt x="17450" y="6455"/>
                    <a:pt x="17468" y="5103"/>
                  </a:cubicBezTo>
                  <a:cubicBezTo>
                    <a:pt x="17482" y="4018"/>
                    <a:pt x="17513" y="2876"/>
                    <a:pt x="17049" y="1914"/>
                  </a:cubicBezTo>
                  <a:cubicBezTo>
                    <a:pt x="16321" y="407"/>
                    <a:pt x="15014" y="-37"/>
                    <a:pt x="13620" y="2"/>
                  </a:cubicBezTo>
                  <a:cubicBezTo>
                    <a:pt x="12522" y="33"/>
                    <a:pt x="11262" y="278"/>
                    <a:pt x="10000" y="885"/>
                  </a:cubicBezTo>
                  <a:cubicBezTo>
                    <a:pt x="7162" y="2252"/>
                    <a:pt x="4047" y="4961"/>
                    <a:pt x="1947" y="9697"/>
                  </a:cubicBezTo>
                  <a:cubicBezTo>
                    <a:pt x="-181" y="14495"/>
                    <a:pt x="-46" y="19506"/>
                    <a:pt x="39" y="21521"/>
                  </a:cubicBezTo>
                  <a:lnTo>
                    <a:pt x="4702" y="21563"/>
                  </a:lnTo>
                  <a:cubicBezTo>
                    <a:pt x="4959" y="20777"/>
                    <a:pt x="5387" y="20090"/>
                    <a:pt x="5940" y="19583"/>
                  </a:cubicBezTo>
                  <a:cubicBezTo>
                    <a:pt x="6611" y="18966"/>
                    <a:pt x="7437" y="18636"/>
                    <a:pt x="8303" y="18630"/>
                  </a:cubicBezTo>
                  <a:cubicBezTo>
                    <a:pt x="9150" y="18624"/>
                    <a:pt x="9940" y="18922"/>
                    <a:pt x="10590" y="19466"/>
                  </a:cubicBezTo>
                  <a:cubicBezTo>
                    <a:pt x="11174" y="19954"/>
                    <a:pt x="11638" y="20636"/>
                    <a:pt x="11923" y="21432"/>
                  </a:cubicBezTo>
                  <a:lnTo>
                    <a:pt x="17448" y="21384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ts val="225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1</a:t>
              </a:r>
              <a:endParaRPr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4" name="íŝļîďè">
              <a:extLst>
                <a:ext uri="{FF2B5EF4-FFF2-40B4-BE49-F238E27FC236}">
                  <a16:creationId xmlns:a16="http://schemas.microsoft.com/office/drawing/2014/main" id="{8C9B6E48-DCCC-0548-2F56-D8A7B50D55D5}"/>
                </a:ext>
              </a:extLst>
            </p:cNvPr>
            <p:cNvSpPr/>
            <p:nvPr/>
          </p:nvSpPr>
          <p:spPr>
            <a:xfrm>
              <a:off x="10309144" y="1963269"/>
              <a:ext cx="856727" cy="1168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2" h="20716" extrusionOk="0">
                  <a:moveTo>
                    <a:pt x="17480" y="7690"/>
                  </a:moveTo>
                  <a:cubicBezTo>
                    <a:pt x="11485" y="-130"/>
                    <a:pt x="3240" y="-856"/>
                    <a:pt x="1127" y="616"/>
                  </a:cubicBezTo>
                  <a:cubicBezTo>
                    <a:pt x="-238" y="1568"/>
                    <a:pt x="-74" y="4299"/>
                    <a:pt x="150" y="4695"/>
                  </a:cubicBezTo>
                  <a:cubicBezTo>
                    <a:pt x="2939" y="4912"/>
                    <a:pt x="4829" y="6599"/>
                    <a:pt x="4705" y="8544"/>
                  </a:cubicBezTo>
                  <a:cubicBezTo>
                    <a:pt x="4589" y="10358"/>
                    <a:pt x="2764" y="11864"/>
                    <a:pt x="146" y="12019"/>
                  </a:cubicBezTo>
                  <a:lnTo>
                    <a:pt x="256" y="18091"/>
                  </a:lnTo>
                  <a:lnTo>
                    <a:pt x="6039" y="18122"/>
                  </a:lnTo>
                  <a:cubicBezTo>
                    <a:pt x="5893" y="19496"/>
                    <a:pt x="7347" y="20744"/>
                    <a:pt x="9313" y="20716"/>
                  </a:cubicBezTo>
                  <a:cubicBezTo>
                    <a:pt x="11195" y="20689"/>
                    <a:pt x="12565" y="19500"/>
                    <a:pt x="12454" y="18179"/>
                  </a:cubicBezTo>
                  <a:lnTo>
                    <a:pt x="20304" y="18213"/>
                  </a:lnTo>
                  <a:cubicBezTo>
                    <a:pt x="20273" y="17959"/>
                    <a:pt x="21362" y="12752"/>
                    <a:pt x="17480" y="769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ts val="225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2</a:t>
              </a:r>
              <a:endParaRPr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5" name="îŝļídê">
              <a:extLst>
                <a:ext uri="{FF2B5EF4-FFF2-40B4-BE49-F238E27FC236}">
                  <a16:creationId xmlns:a16="http://schemas.microsoft.com/office/drawing/2014/main" id="{ED11697D-7D4B-C666-33AB-7195D4DADED1}"/>
                </a:ext>
              </a:extLst>
            </p:cNvPr>
            <p:cNvSpPr/>
            <p:nvPr/>
          </p:nvSpPr>
          <p:spPr>
            <a:xfrm>
              <a:off x="9757748" y="4105161"/>
              <a:ext cx="924102" cy="8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9"/>
                  </a:moveTo>
                  <a:cubicBezTo>
                    <a:pt x="21600" y="16765"/>
                    <a:pt x="20768" y="21600"/>
                    <a:pt x="19742" y="21600"/>
                  </a:cubicBezTo>
                  <a:lnTo>
                    <a:pt x="1858" y="21600"/>
                  </a:lnTo>
                  <a:cubicBezTo>
                    <a:pt x="832" y="21600"/>
                    <a:pt x="0" y="16765"/>
                    <a:pt x="0" y="10799"/>
                  </a:cubicBezTo>
                  <a:lnTo>
                    <a:pt x="0" y="10799"/>
                  </a:lnTo>
                  <a:cubicBezTo>
                    <a:pt x="0" y="4835"/>
                    <a:pt x="832" y="0"/>
                    <a:pt x="1858" y="0"/>
                  </a:cubicBezTo>
                  <a:lnTo>
                    <a:pt x="19742" y="0"/>
                  </a:lnTo>
                  <a:cubicBezTo>
                    <a:pt x="20768" y="0"/>
                    <a:pt x="21600" y="4835"/>
                    <a:pt x="21600" y="10799"/>
                  </a:cubicBezTo>
                  <a:cubicBezTo>
                    <a:pt x="21600" y="10799"/>
                    <a:pt x="21600" y="10799"/>
                    <a:pt x="21600" y="1079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>
                <a:lnSpc>
                  <a:spcPct val="90000"/>
                </a:lnSpc>
                <a:spcBef>
                  <a:spcPts val="2250"/>
                </a:spcBef>
              </a:pPr>
              <a:endParaRPr/>
            </a:p>
          </p:txBody>
        </p:sp>
        <p:sp>
          <p:nvSpPr>
            <p:cNvPr id="106" name="ïṩḻiḋê">
              <a:extLst>
                <a:ext uri="{FF2B5EF4-FFF2-40B4-BE49-F238E27FC236}">
                  <a16:creationId xmlns:a16="http://schemas.microsoft.com/office/drawing/2014/main" id="{F8D9FB38-FA68-F969-5F4C-5CEAE108338D}"/>
                </a:ext>
              </a:extLst>
            </p:cNvPr>
            <p:cNvSpPr/>
            <p:nvPr/>
          </p:nvSpPr>
          <p:spPr>
            <a:xfrm>
              <a:off x="9757748" y="4255292"/>
              <a:ext cx="924102" cy="81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9"/>
                  </a:moveTo>
                  <a:cubicBezTo>
                    <a:pt x="21600" y="16765"/>
                    <a:pt x="20768" y="21600"/>
                    <a:pt x="19742" y="21600"/>
                  </a:cubicBezTo>
                  <a:lnTo>
                    <a:pt x="1858" y="21600"/>
                  </a:lnTo>
                  <a:cubicBezTo>
                    <a:pt x="832" y="21600"/>
                    <a:pt x="0" y="16765"/>
                    <a:pt x="0" y="10799"/>
                  </a:cubicBezTo>
                  <a:lnTo>
                    <a:pt x="0" y="10799"/>
                  </a:lnTo>
                  <a:cubicBezTo>
                    <a:pt x="0" y="4834"/>
                    <a:pt x="832" y="0"/>
                    <a:pt x="1858" y="0"/>
                  </a:cubicBezTo>
                  <a:lnTo>
                    <a:pt x="19742" y="0"/>
                  </a:lnTo>
                  <a:cubicBezTo>
                    <a:pt x="20768" y="0"/>
                    <a:pt x="21600" y="4834"/>
                    <a:pt x="21600" y="10799"/>
                  </a:cubicBezTo>
                  <a:cubicBezTo>
                    <a:pt x="21600" y="10799"/>
                    <a:pt x="21600" y="10799"/>
                    <a:pt x="21600" y="1079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>
                <a:lnSpc>
                  <a:spcPct val="90000"/>
                </a:lnSpc>
                <a:spcBef>
                  <a:spcPts val="2250"/>
                </a:spcBef>
              </a:pPr>
              <a:endParaRPr/>
            </a:p>
          </p:txBody>
        </p:sp>
        <p:sp>
          <p:nvSpPr>
            <p:cNvPr id="107" name="íšľïḑé">
              <a:extLst>
                <a:ext uri="{FF2B5EF4-FFF2-40B4-BE49-F238E27FC236}">
                  <a16:creationId xmlns:a16="http://schemas.microsoft.com/office/drawing/2014/main" id="{84C4B8B7-A97E-5522-DC1B-A1E0364EF9E7}"/>
                </a:ext>
              </a:extLst>
            </p:cNvPr>
            <p:cNvSpPr/>
            <p:nvPr/>
          </p:nvSpPr>
          <p:spPr>
            <a:xfrm>
              <a:off x="9930291" y="4570030"/>
              <a:ext cx="579017" cy="251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3935"/>
                  </a:lnTo>
                  <a:cubicBezTo>
                    <a:pt x="0" y="13690"/>
                    <a:pt x="3433" y="21600"/>
                    <a:pt x="7668" y="21600"/>
                  </a:cubicBezTo>
                  <a:lnTo>
                    <a:pt x="13932" y="21600"/>
                  </a:lnTo>
                  <a:cubicBezTo>
                    <a:pt x="18167" y="21600"/>
                    <a:pt x="21600" y="13690"/>
                    <a:pt x="21600" y="3935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/>
            <a:p>
              <a:pPr>
                <a:lnSpc>
                  <a:spcPct val="90000"/>
                </a:lnSpc>
                <a:spcBef>
                  <a:spcPts val="2250"/>
                </a:spcBef>
              </a:pPr>
              <a:endParaRPr/>
            </a:p>
          </p:txBody>
        </p:sp>
        <p:sp>
          <p:nvSpPr>
            <p:cNvPr id="108" name="iṧḻïdê">
              <a:extLst>
                <a:ext uri="{FF2B5EF4-FFF2-40B4-BE49-F238E27FC236}">
                  <a16:creationId xmlns:a16="http://schemas.microsoft.com/office/drawing/2014/main" id="{6348F3F1-79B3-0DE0-0215-AB5A3D077575}"/>
                </a:ext>
              </a:extLst>
            </p:cNvPr>
            <p:cNvSpPr/>
            <p:nvPr/>
          </p:nvSpPr>
          <p:spPr>
            <a:xfrm>
              <a:off x="9757748" y="4412660"/>
              <a:ext cx="924102" cy="8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9"/>
                  </a:moveTo>
                  <a:cubicBezTo>
                    <a:pt x="21600" y="16765"/>
                    <a:pt x="20768" y="21600"/>
                    <a:pt x="19742" y="21600"/>
                  </a:cubicBezTo>
                  <a:lnTo>
                    <a:pt x="1858" y="21600"/>
                  </a:lnTo>
                  <a:cubicBezTo>
                    <a:pt x="832" y="21600"/>
                    <a:pt x="0" y="16765"/>
                    <a:pt x="0" y="10799"/>
                  </a:cubicBezTo>
                  <a:lnTo>
                    <a:pt x="0" y="10799"/>
                  </a:lnTo>
                  <a:cubicBezTo>
                    <a:pt x="0" y="4834"/>
                    <a:pt x="832" y="0"/>
                    <a:pt x="1858" y="0"/>
                  </a:cubicBezTo>
                  <a:lnTo>
                    <a:pt x="19742" y="0"/>
                  </a:lnTo>
                  <a:cubicBezTo>
                    <a:pt x="20768" y="0"/>
                    <a:pt x="21600" y="4834"/>
                    <a:pt x="21600" y="10799"/>
                  </a:cubicBezTo>
                  <a:cubicBezTo>
                    <a:pt x="21600" y="10799"/>
                    <a:pt x="21600" y="10799"/>
                    <a:pt x="21600" y="1079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>
                <a:lnSpc>
                  <a:spcPct val="90000"/>
                </a:lnSpc>
                <a:spcBef>
                  <a:spcPts val="2250"/>
                </a:spcBef>
              </a:pPr>
              <a:endParaRPr/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B1567199-86F6-4681-9137-FC9C0E694429}"/>
              </a:ext>
            </a:extLst>
          </p:cNvPr>
          <p:cNvGrpSpPr/>
          <p:nvPr/>
        </p:nvGrpSpPr>
        <p:grpSpPr>
          <a:xfrm flipH="1">
            <a:off x="1345291" y="1967915"/>
            <a:ext cx="1247271" cy="610175"/>
            <a:chOff x="4206240" y="3760470"/>
            <a:chExt cx="1348740" cy="845820"/>
          </a:xfrm>
        </p:grpSpPr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735D5FE2-919F-66FD-ED15-DEBC3B56A020}"/>
                </a:ext>
              </a:extLst>
            </p:cNvPr>
            <p:cNvSpPr/>
            <p:nvPr/>
          </p:nvSpPr>
          <p:spPr>
            <a:xfrm>
              <a:off x="4206240" y="3760470"/>
              <a:ext cx="1348740" cy="845820"/>
            </a:xfrm>
            <a:prstGeom prst="roundRect">
              <a:avLst/>
            </a:prstGeom>
            <a:solidFill>
              <a:srgbClr val="FFFDFB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4EFDE0AF-ABB6-F7EA-FA6D-6AE750E44884}"/>
                </a:ext>
              </a:extLst>
            </p:cNvPr>
            <p:cNvSpPr/>
            <p:nvPr/>
          </p:nvSpPr>
          <p:spPr>
            <a:xfrm>
              <a:off x="4335780" y="3829050"/>
              <a:ext cx="1089659" cy="708660"/>
            </a:xfrm>
            <a:prstGeom prst="roundRect">
              <a:avLst/>
            </a:prstGeom>
            <a:solidFill>
              <a:srgbClr val="FFFDFB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主观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结果</a:t>
              </a:r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0AAC22E8-A953-693D-0D4A-E60EF07492CC}"/>
              </a:ext>
            </a:extLst>
          </p:cNvPr>
          <p:cNvGrpSpPr/>
          <p:nvPr/>
        </p:nvGrpSpPr>
        <p:grpSpPr>
          <a:xfrm flipH="1">
            <a:off x="1315618" y="3978450"/>
            <a:ext cx="1112032" cy="610175"/>
            <a:chOff x="4206240" y="3760470"/>
            <a:chExt cx="1348740" cy="845820"/>
          </a:xfrm>
        </p:grpSpPr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F47DFFF5-EE31-8FBE-834E-6CEBE1D3C627}"/>
                </a:ext>
              </a:extLst>
            </p:cNvPr>
            <p:cNvSpPr/>
            <p:nvPr/>
          </p:nvSpPr>
          <p:spPr>
            <a:xfrm>
              <a:off x="4206240" y="3760470"/>
              <a:ext cx="1348740" cy="845820"/>
            </a:xfrm>
            <a:prstGeom prst="roundRect">
              <a:avLst/>
            </a:prstGeom>
            <a:solidFill>
              <a:srgbClr val="FFFDFB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: 圆角 114">
              <a:extLst>
                <a:ext uri="{FF2B5EF4-FFF2-40B4-BE49-F238E27FC236}">
                  <a16:creationId xmlns:a16="http://schemas.microsoft.com/office/drawing/2014/main" id="{72F7F15E-6A25-AFC7-AB5C-F7387B015290}"/>
                </a:ext>
              </a:extLst>
            </p:cNvPr>
            <p:cNvSpPr/>
            <p:nvPr/>
          </p:nvSpPr>
          <p:spPr>
            <a:xfrm>
              <a:off x="4335780" y="3829050"/>
              <a:ext cx="1089659" cy="708660"/>
            </a:xfrm>
            <a:prstGeom prst="roundRect">
              <a:avLst/>
            </a:prstGeom>
            <a:solidFill>
              <a:srgbClr val="FFFDFB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数值评估</a:t>
              </a:r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35C71E88-628A-0324-281B-B7A89248E88F}"/>
              </a:ext>
            </a:extLst>
          </p:cNvPr>
          <p:cNvGrpSpPr/>
          <p:nvPr/>
        </p:nvGrpSpPr>
        <p:grpSpPr>
          <a:xfrm flipH="1">
            <a:off x="9317318" y="1967915"/>
            <a:ext cx="1112032" cy="610175"/>
            <a:chOff x="4206240" y="3760470"/>
            <a:chExt cx="1348740" cy="845820"/>
          </a:xfrm>
        </p:grpSpPr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80C18438-84B5-5B16-59C4-E88C02EA346E}"/>
                </a:ext>
              </a:extLst>
            </p:cNvPr>
            <p:cNvSpPr/>
            <p:nvPr/>
          </p:nvSpPr>
          <p:spPr>
            <a:xfrm>
              <a:off x="4206240" y="3760470"/>
              <a:ext cx="1348740" cy="845820"/>
            </a:xfrm>
            <a:prstGeom prst="roundRect">
              <a:avLst/>
            </a:prstGeom>
            <a:solidFill>
              <a:srgbClr val="FFFDFB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: 圆角 118">
              <a:extLst>
                <a:ext uri="{FF2B5EF4-FFF2-40B4-BE49-F238E27FC236}">
                  <a16:creationId xmlns:a16="http://schemas.microsoft.com/office/drawing/2014/main" id="{885249BC-4131-FFE4-D265-3B4F570A1714}"/>
                </a:ext>
              </a:extLst>
            </p:cNvPr>
            <p:cNvSpPr/>
            <p:nvPr/>
          </p:nvSpPr>
          <p:spPr>
            <a:xfrm>
              <a:off x="4335780" y="3829050"/>
              <a:ext cx="1089659" cy="708660"/>
            </a:xfrm>
            <a:prstGeom prst="roundRect">
              <a:avLst/>
            </a:prstGeom>
            <a:solidFill>
              <a:srgbClr val="FFFDFB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训练设备</a:t>
              </a:r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BB0A3AE4-8F98-2868-781B-2ED02AC85F6D}"/>
              </a:ext>
            </a:extLst>
          </p:cNvPr>
          <p:cNvGrpSpPr/>
          <p:nvPr/>
        </p:nvGrpSpPr>
        <p:grpSpPr>
          <a:xfrm flipH="1">
            <a:off x="9317318" y="3978450"/>
            <a:ext cx="1112032" cy="610175"/>
            <a:chOff x="4206240" y="3760470"/>
            <a:chExt cx="1348740" cy="845820"/>
          </a:xfrm>
        </p:grpSpPr>
        <p:sp>
          <p:nvSpPr>
            <p:cNvPr id="121" name="矩形: 圆角 120">
              <a:extLst>
                <a:ext uri="{FF2B5EF4-FFF2-40B4-BE49-F238E27FC236}">
                  <a16:creationId xmlns:a16="http://schemas.microsoft.com/office/drawing/2014/main" id="{3449467D-CF62-BCA6-0ECC-EA2F1A06FA5A}"/>
                </a:ext>
              </a:extLst>
            </p:cNvPr>
            <p:cNvSpPr/>
            <p:nvPr/>
          </p:nvSpPr>
          <p:spPr>
            <a:xfrm>
              <a:off x="4206240" y="3760470"/>
              <a:ext cx="1348740" cy="845820"/>
            </a:xfrm>
            <a:prstGeom prst="roundRect">
              <a:avLst/>
            </a:prstGeom>
            <a:solidFill>
              <a:srgbClr val="FFFDFB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B1829310-A1A9-3471-167A-3AA866D64AAE}"/>
                </a:ext>
              </a:extLst>
            </p:cNvPr>
            <p:cNvSpPr/>
            <p:nvPr/>
          </p:nvSpPr>
          <p:spPr>
            <a:xfrm>
              <a:off x="4335780" y="3829050"/>
              <a:ext cx="1089659" cy="708660"/>
            </a:xfrm>
            <a:prstGeom prst="roundRect">
              <a:avLst/>
            </a:prstGeom>
            <a:solidFill>
              <a:srgbClr val="FFFDFB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花费时间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7982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550" y="101600"/>
            <a:ext cx="1889760" cy="589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750" spc="5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5</a:t>
            </a:r>
            <a:r>
              <a:rPr sz="3750" spc="5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 </a:t>
            </a:r>
            <a:r>
              <a:rPr lang="zh-CN" altLang="en-US" sz="3750" spc="55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拓展</a:t>
            </a:r>
            <a:endParaRPr sz="3750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grpSp>
        <p:nvGrpSpPr>
          <p:cNvPr id="3" name="6ca20c52-4b3b-44ca-b98b-bda723d8e89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0D74546-A2AA-71E0-FA1D-9D63EDF78D6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681" y="914400"/>
            <a:ext cx="12192000" cy="5714676"/>
            <a:chOff x="0" y="-1"/>
            <a:chExt cx="12192000" cy="5714676"/>
          </a:xfrm>
        </p:grpSpPr>
        <p:sp>
          <p:nvSpPr>
            <p:cNvPr id="5" name="íṥľîde">
              <a:extLst>
                <a:ext uri="{FF2B5EF4-FFF2-40B4-BE49-F238E27FC236}">
                  <a16:creationId xmlns:a16="http://schemas.microsoft.com/office/drawing/2014/main" id="{647EAF5E-7A45-27BE-0319-3748CB858367}"/>
                </a:ext>
              </a:extLst>
            </p:cNvPr>
            <p:cNvSpPr/>
            <p:nvPr/>
          </p:nvSpPr>
          <p:spPr>
            <a:xfrm>
              <a:off x="0" y="-1"/>
              <a:ext cx="12192000" cy="2996953"/>
            </a:xfrm>
            <a:prstGeom prst="wedgeRectCallout">
              <a:avLst>
                <a:gd name="adj1" fmla="val -20595"/>
                <a:gd name="adj2" fmla="val 65463"/>
              </a:avLst>
            </a:prstGeom>
            <a:blipFill>
              <a:blip r:embed="rId3"/>
              <a:stretch>
                <a:fillRect t="-67758" b="-67130"/>
              </a:stretch>
            </a:blip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DBDE5EC-E519-0D85-C992-F298968F42AC}"/>
                </a:ext>
              </a:extLst>
            </p:cNvPr>
            <p:cNvCxnSpPr/>
            <p:nvPr/>
          </p:nvCxnSpPr>
          <p:spPr>
            <a:xfrm>
              <a:off x="4273715" y="3748124"/>
              <a:ext cx="0" cy="19665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C9B3021-68AD-514F-2DC3-61C7D3E2FC40}"/>
                </a:ext>
              </a:extLst>
            </p:cNvPr>
            <p:cNvCxnSpPr/>
            <p:nvPr/>
          </p:nvCxnSpPr>
          <p:spPr>
            <a:xfrm>
              <a:off x="7918284" y="3748124"/>
              <a:ext cx="0" cy="19665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D6671A91-0A8C-DF93-6FFD-2BC6CD834D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76" y="914400"/>
            <a:ext cx="12192000" cy="3289509"/>
          </a:xfrm>
          <a:prstGeom prst="wedgeRectCallou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F0F0F78D-3686-E33F-307A-B5F746A945C2}"/>
              </a:ext>
            </a:extLst>
          </p:cNvPr>
          <p:cNvSpPr txBox="1">
            <a:spLocks/>
          </p:cNvSpPr>
          <p:nvPr/>
        </p:nvSpPr>
        <p:spPr>
          <a:xfrm>
            <a:off x="350243" y="1228312"/>
            <a:ext cx="5155841" cy="453665"/>
          </a:xfrm>
          <a:prstGeom prst="rect">
            <a:avLst/>
          </a:prstGeom>
        </p:spPr>
        <p:txBody>
          <a:bodyPr wrap="square" lIns="0" tIns="0" rIns="0" bIns="0">
            <a:normAutofit fontScale="67500" lnSpcReduction="20000"/>
          </a:bodyPr>
          <a:lstStyle>
            <a:lvl1pPr>
              <a:defRPr sz="5400" b="1" i="0">
                <a:solidFill>
                  <a:srgbClr val="3C6FC6"/>
                </a:solidFill>
                <a:latin typeface="Microsoft YaHei"/>
                <a:ea typeface="+mj-ea"/>
                <a:cs typeface="Microsoft YaHei"/>
              </a:defRPr>
            </a:lvl1pPr>
          </a:lstStyle>
          <a:p>
            <a:pPr algn="ctr"/>
            <a:endParaRPr lang="zh-CN" altLang="en-US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967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577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63550" y="101600"/>
            <a:ext cx="1403985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750" b="1" dirty="0">
                <a:solidFill>
                  <a:srgbClr val="3C6FC6"/>
                </a:solidFill>
                <a:latin typeface="Arial"/>
                <a:cs typeface="Arial"/>
              </a:rPr>
              <a:t>6</a:t>
            </a:r>
            <a:endParaRPr sz="3750" dirty="0">
              <a:latin typeface="Microsoft YaHei"/>
              <a:cs typeface="Microsoft YaHe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E3BE25-A5F7-DD42-8F07-2EF745B505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4377" y="1130300"/>
            <a:ext cx="8676110" cy="2298700"/>
          </a:xfrm>
          <a:prstGeom prst="rect">
            <a:avLst/>
          </a:prstGeom>
        </p:spPr>
      </p:pic>
      <p:sp>
        <p:nvSpPr>
          <p:cNvPr id="6" name="iṣľiḓè">
            <a:extLst>
              <a:ext uri="{FF2B5EF4-FFF2-40B4-BE49-F238E27FC236}">
                <a16:creationId xmlns:a16="http://schemas.microsoft.com/office/drawing/2014/main" id="{40250EA2-AE61-3AAF-0C4B-222C8B0F3EAC}"/>
              </a:ext>
            </a:extLst>
          </p:cNvPr>
          <p:cNvSpPr txBox="1"/>
          <p:nvPr/>
        </p:nvSpPr>
        <p:spPr>
          <a:xfrm>
            <a:off x="545964" y="2562559"/>
            <a:ext cx="241426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The key is always you</a:t>
            </a:r>
          </a:p>
        </p:txBody>
      </p:sp>
      <p:sp>
        <p:nvSpPr>
          <p:cNvPr id="7" name="išḷíďè">
            <a:extLst>
              <a:ext uri="{FF2B5EF4-FFF2-40B4-BE49-F238E27FC236}">
                <a16:creationId xmlns:a16="http://schemas.microsoft.com/office/drawing/2014/main" id="{CE361876-AA7C-DB29-8AB5-575A29CA553B}"/>
              </a:ext>
            </a:extLst>
          </p:cNvPr>
          <p:cNvSpPr/>
          <p:nvPr/>
        </p:nvSpPr>
        <p:spPr>
          <a:xfrm>
            <a:off x="673100" y="1130300"/>
            <a:ext cx="4644937" cy="22987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97731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subTitle" idx="4"/>
          </p:nvPr>
        </p:nvSpPr>
        <p:spPr>
          <a:xfrm>
            <a:off x="2082006" y="5029200"/>
            <a:ext cx="8027988" cy="1565172"/>
          </a:xfrm>
          <a:prstGeom prst="rect">
            <a:avLst/>
          </a:prstGeom>
        </p:spPr>
        <p:txBody>
          <a:bodyPr vert="horz" wrap="square" lIns="0" tIns="330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605"/>
              </a:spcBef>
            </a:pPr>
            <a:r>
              <a:rPr lang="zh-CN" altLang="en-US" spc="2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请老师和助教批评指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sz="1850" spc="235" dirty="0">
                <a:solidFill>
                  <a:srgbClr val="202128"/>
                </a:solidFill>
                <a:latin typeface="Arial"/>
                <a:cs typeface="Arial"/>
              </a:rPr>
              <a:t>202</a:t>
            </a:r>
            <a:r>
              <a:rPr sz="1850" spc="10" dirty="0">
                <a:solidFill>
                  <a:srgbClr val="202128"/>
                </a:solidFill>
                <a:latin typeface="Arial"/>
                <a:cs typeface="Arial"/>
              </a:rPr>
              <a:t>3</a:t>
            </a:r>
            <a:r>
              <a:rPr sz="1850" spc="-290" dirty="0">
                <a:solidFill>
                  <a:srgbClr val="202128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202128"/>
                </a:solidFill>
                <a:latin typeface="Arial"/>
                <a:cs typeface="Arial"/>
              </a:rPr>
              <a:t>-</a:t>
            </a:r>
            <a:r>
              <a:rPr sz="1850" spc="-290" dirty="0">
                <a:solidFill>
                  <a:srgbClr val="202128"/>
                </a:solidFill>
                <a:latin typeface="Arial"/>
                <a:cs typeface="Arial"/>
              </a:rPr>
              <a:t> </a:t>
            </a:r>
            <a:r>
              <a:rPr sz="1850" spc="235" dirty="0">
                <a:solidFill>
                  <a:srgbClr val="202128"/>
                </a:solidFill>
                <a:latin typeface="Arial"/>
                <a:cs typeface="Arial"/>
              </a:rPr>
              <a:t>0</a:t>
            </a:r>
            <a:r>
              <a:rPr lang="en-US" sz="1850" spc="10" dirty="0">
                <a:solidFill>
                  <a:srgbClr val="202128"/>
                </a:solidFill>
                <a:latin typeface="Arial"/>
                <a:cs typeface="Arial"/>
              </a:rPr>
              <a:t>6</a:t>
            </a:r>
            <a:r>
              <a:rPr sz="1850" spc="-290" dirty="0">
                <a:solidFill>
                  <a:srgbClr val="202128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202128"/>
                </a:solidFill>
                <a:latin typeface="Arial"/>
                <a:cs typeface="Arial"/>
              </a:rPr>
              <a:t>-</a:t>
            </a:r>
            <a:r>
              <a:rPr sz="1850" spc="-290" dirty="0">
                <a:solidFill>
                  <a:srgbClr val="202128"/>
                </a:solidFill>
                <a:latin typeface="Arial"/>
                <a:cs typeface="Arial"/>
              </a:rPr>
              <a:t> </a:t>
            </a:r>
            <a:r>
              <a:rPr lang="en-US" sz="1850" spc="235" dirty="0">
                <a:solidFill>
                  <a:srgbClr val="202128"/>
                </a:solidFill>
                <a:latin typeface="Arial"/>
                <a:cs typeface="Arial"/>
              </a:rPr>
              <a:t>0</a:t>
            </a:r>
            <a:r>
              <a:rPr sz="1850" spc="10" dirty="0">
                <a:solidFill>
                  <a:srgbClr val="202128"/>
                </a:solidFill>
                <a:latin typeface="Arial"/>
                <a:cs typeface="Arial"/>
              </a:rPr>
              <a:t>8</a:t>
            </a:r>
            <a:endParaRPr sz="18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fdc3662-f61f-400f-8563-668b0d0493e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ad85352-063f-49fb-a956-c0dc6370dd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ca20c52-4b3b-44ca-b98b-bda723d8e89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</TotalTime>
  <Words>163</Words>
  <Application>Microsoft Office PowerPoint</Application>
  <PresentationFormat>宽屏</PresentationFormat>
  <Paragraphs>44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Microsoft YaHei</vt:lpstr>
      <vt:lpstr>Microsoft YaHei</vt:lpstr>
      <vt:lpstr>Arial</vt:lpstr>
      <vt:lpstr>Calibri</vt:lpstr>
      <vt:lpstr>Impact</vt:lpstr>
      <vt:lpstr>Times New Roman</vt:lpstr>
      <vt:lpstr>Office Theme</vt:lpstr>
      <vt:lpstr>PowerPoint 演示文稿</vt:lpstr>
      <vt:lpstr>目 录</vt:lpstr>
      <vt:lpstr>1 成员与分工 </vt:lpstr>
      <vt:lpstr>2 基础内容</vt:lpstr>
      <vt:lpstr>3 所用方法</vt:lpstr>
      <vt:lpstr>4 结果</vt:lpstr>
      <vt:lpstr>5 拓展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Sherlock Yesir</cp:lastModifiedBy>
  <cp:revision>49</cp:revision>
  <dcterms:created xsi:type="dcterms:W3CDTF">2023-04-08T07:40:30Z</dcterms:created>
  <dcterms:modified xsi:type="dcterms:W3CDTF">2023-05-31T08:36:33Z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2023-04-08T00:00:00Z</vt:filetime>
  </property>
  <property fmtid="{D5CDD505-2E9C-101B-9397-08002B2CF9AE}" pid="3" name="Creator">
    <vt:lpwstr>Created by Marp</vt:lpwstr>
  </property>
  <property fmtid="{D5CDD505-2E9C-101B-9397-08002B2CF9AE}" pid="4" name="LastSaved">
    <vt:filetime>2023-04-08T00:00:00Z</vt:filetime>
  </property>
</Properties>
</file>